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0:47:22.9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12488 7737 0,'-23'-23'15,"-71"-1"-15,-24 0 0,-46 1 32,-48 23-32,24-24 0,0 1 15,-24-1 1,24 1-16,23-1 31,24-23-31,23 0 16,24 24-16,0-48 0,24 24 15,23-23 1,23 23-16,24-24 15,24 0 1,23 1-16,23-1 16,24-23-1,0 47-15,48-23 16,-25 23-16,48-24 15,-1 1 1,1 23-16,47-1 16,-24 1 15,23 0-31,1 0 0,23 24 15,-23-1-15,47-23 16,-24 24-16,24 23 16,-24-24-1,23 24-15,-22 0 16,-1-23-1,24 23-15,-24 0 16,23 0 0,1 23-16,-24-23 0,1 0 31,22 24-31,-23-1 15,1-23-15,-1 24 16,23 23-16,-22-24 16,-1 1-1,-23-1-15,-1 1 16,1 23-16,0-24 15,-1 1 1,-23 23-16,0-23 16,1 23-16,-25 0 15,-23 23 1,24-23-16,-47 0 15,-24 0 1,0 0-16,-47 24 16,-24-24-1,-23 0-15,-23 0 16,-1 0-1,-23 0-15,-23 0 16,-1-23-16,-23 23 16,0-24-1,-24 24 1,1-23-16,-24 23 15,0-47-15,-24 23 16,-23 1 0,-24-1-16,-23 1 31,0-1-31,-47 1 15,-1-48-15,-22 48 16,-25-48 0,1 24-16,-24 47 15,24-47 1,-47 0-16,23 0 15,24 24 1,-24-24-16,24 0 16,23 23-16,-23-23 15,46 0 1,1 24-16,23-24 15,1 0-15,46 0 16,0 23-16,24-46 16,47 23-1,47 0-15,94 0 0</inkml:trace>
  <inkml:trace contextRef="#ctx0" brushRef="#br0" timeOffset="5406.0717">16181 9031 0,'0'0'15,"0"0"1,0 0-16,0 0 16,23-24-16,1 24 15,23 0-15,0 0 16,0 0-16,47 0 15,0-23 1,0 23-16,0 0 16,0 0-1,24 23-15,-1-23 16,25 0-1,-25 0-15,1 0 16,23 0-16,-24 24 16,25-24-1,-1 0-15,-24 0 16,24 23-1,-23-23-15,23 0 16,-23 0 0,23 0-16,0 0 15,0 24 16,-23-24-31,23 0 16,0 0-16,0 0 16,-23 0-16,23 23 15,0-23-15,0 0 16,0 0-16,-23 0 15,46 0 1,-23 24-16,24-24 16,-24 23-16,0-23 15,0 0 1,0 0-16,-23 0 15,23 0 1,0 0-16,0 0 16,0-23-1,-23 23-15,23 0 16,-23 0-1,-1-24-15,24 24 16,-23 0-16,23-23 16,-23 23-1,23-24-15,-24 24 16,25 0-1,-25 0-15,24 0 16,0-23-16,0 23 16,24 0-16,-24 0 31,24 23-31,-1-23 15,1 0-15,0 0 16,-1 0-16,24 0 16,-23-23-1,0 23-15,-1 0 16,1 0-1,23 0 1,-23 0 0,23 0-16,0 0 15,-23 0-15,-1 23 16,1-23-16,0 24 15,-24-1 1,0 1-16,-47-24 16,-24 0-16,-70 0 15,0 0-15</inkml:trace>
  <inkml:trace contextRef="#ctx0" brushRef="#br0" timeOffset="55076.8637">16063 11782 0,'-23'0'16,"23"-23"-16,-24 23 16,24 0-1,0 0-15,0 0 16,24 0-16,-1 0 15,1 0-15,23-24 16,0 24-16,0 0 16,0 0-1,0 0-15,23-23 16,1 23-1,-24 0-15,24 0 16,-1 0 0,1-24-16,23 24 15,0-23 1,0-1-16,0 24 15,-23 0-15,46 0 16,1 0 0,-24 0-16,0 0 15,0 0 1,24 0-16,-24 0 15,23 0 1,-23-23-16,24 23 16,-1 0-16,1 0 15,0 0-15,23 23 16,-24-46-16,1 23 15,23 23 1,-23-46-16,23 23 16,0 0 15,0 0-31,0 23 15,0-23-15,24 0 16,-48 0-16,48 0 16,-24 0-16,0 0 15,0 0-15,24 0 16,-24 0-1,24 0-15,-24-23 16,0 23 0,24 0-16,-1 0 15,1 0-15,23 0 16,-23 0-1,23 0-15,-24 0 16,25 0-16,-1 0 16,0 0-16,0 0 15,0 0 1,0 0-16,24 0 15,-24 0 1,0 0-16,24 0 16,-24 23-16,0 1 15,0-1 1,1 1-16,-48-24 15,0 23 1,-24-23-16,-46 24 16,-71-24-16</inkml:trace>
  <inkml:trace contextRef="#ctx0" brushRef="#br0" timeOffset="71028.6799">7738 11547 0,'-24'0'16,"24"24"-16,-23-24 16,-1 47-16,24 23 15,-23 1 1,23 46-16,-24-23 15,0 24 1,1 0-16,-1-24 16,-23 0-1,24-24-15,-1-23 16,1-23-16,23-24 15,-24 0 1,24-24-16,0-23 16,24-23-1,-24-24-15,23 0 16,1-1-16,-1 1 15,48-23-15,0 23 32,-1 0-32,-23 0 15,0 47-15,24-24 16,-1 47-16,1 1 15,-1 46-15,-46 1 16,23 23 0,-24 0-16,1 24 15,-1-1 1,1 1-16,0-1 15,-1 24-15,1-23 16,-1 23 0,1-23-16,-1-24 15,-23 23 1,24-23-16,-24 0 15,23-23 1,-23-1-16,24-23 16,-24 0-1,0 0-15,0 0 16,0 0-16</inkml:trace>
  <inkml:trace contextRef="#ctx0" brushRef="#br0" timeOffset="71265.6694">7620 11923 0,'0'0'15,"0"0"-15,0 0 16,24 0-1,46 0-15,24 24 16,0-24 0,24 23-16,23-23 15,-47 0 1,47 24-16,-47-1 15,-47-23-15,-47 0 16,0 0-16</inkml:trace>
  <inkml:trace contextRef="#ctx0" brushRef="#br0" timeOffset="71719.0491">8937 12017 0,'0'0'16,"0"0"-16,-23 24 15,-1 23-15,24 0 16,-24 0-16,24 0 15,0 0-15,24-23 16,0 23 0,23-47-16,-24 23 15,24-46 1,0 23-16,0-24 15,0-23 1,0 24-16,-23-24 16,-1 0-1,1 23-15,-1 0 16,1 1-16,-24 23 15,23 0 1,-23 0-16,24 47 16,-24-23-16,0 23 15,47 0 1,-47 0-16,23 0 15,1 0-15,-1-24 32,1-23-32,-24 0 15,0 0-15</inkml:trace>
  <inkml:trace contextRef="#ctx0" brushRef="#br0" timeOffset="71999.8365">9925 11571 0,'0'0'16,"0"23"-16,0 1 15,0 23-15,23 0 16,-23 23-16,24 24 15,-24-23 1,0-1-16,0 24 16,23-23-1,-23-24-15,24 24 16,-24-24-1,0 0-15,0-24 16,0-23-16</inkml:trace>
  <inkml:trace contextRef="#ctx0" brushRef="#br0" timeOffset="72577.0106">9690 12088 0,'0'0'0,"23"0"15,1-24-15,-1 24 16,48 0-16,-1 0 16,24 0-16,0 0 15,24 0 1,0 0-16,-24 0 15,-24 0 1,1 0-16,-24 0 16,-24-23-16,1 23 15,-1 0 1,-23 0-16,0 23 15,0-23-15,-23 24 16,-1-24-16,1 47 31,-1-23-31,1-1 16,-24 24-1,47 0-15,0 0 16,23-23-16,1-1 16,23 1-16,23-24 15,1 0-15,0-24 31,-24 1-31,-24-1 16,1-23-16,-1 24 16,-23-24-16,0 0 15,-23-1-15,-1 1 16,-46 24-1,-1-1-15,0 1 16,1 23 0,23 0-16,23-24 15,24 24-15</inkml:trace>
  <inkml:trace contextRef="#ctx0" brushRef="#br0" timeOffset="72904.5959">11454 12041 0,'-24'0'15,"0"0"-15,1 0 16,-48 23-16,24 1 15,-23-1 1,46 1-16,1 23 16,23 0-1,23-23-15,1 23 16,23-24-1,0 1-15,47-1 16,-23-23 0,-1 0-16,-23-23 15,0 23-15,-47 0 16,0 0-16</inkml:trace>
  <inkml:trace contextRef="#ctx0" brushRef="#br0" timeOffset="73247.7805">11830 12135 0,'0'24'16,"0"-24"-16,0 23 15,0 1-15,0 23 16,0-24 0,23 1-16,-23 23 15,0-47 1,0 23-16,0-23 15,0 0 1,0 0-16,0 0 16,0-23-1,0 23-15,0-24 16,0 1-16,0-1 15,24-23-15,-1 24 16,1-1-16,23-23 16,-24 47-1,24-24-15,1 24 16,22 0-1,-70 0-15,0 0 16,0 0-16</inkml:trace>
  <inkml:trace contextRef="#ctx0" brushRef="#br0" timeOffset="73668.9616">12676 12229 0,'0'0'16,"-23"0"-16,-1 0 15,-23 0 1,0 0-16,0 0 15,0 24-15,0-1 16,0 1 0,24-24-16,23 23 15,-24 1-15,48-1 16,-24 1-16,47-24 15,-24 0 1,1 0-16,23-24 16,-24 1-1,1 23-15,-1-24 16,1 24-16,-1-23 15,1 23 1,-1 0-16,-23 23 16,24-23-1,-1 24-15,-23-1 16,48 1-1,-48-1-15,23 1 16,1-24 0,23 0-16,-47 0 15,0 0-15</inkml:trace>
  <inkml:trace contextRef="#ctx0" brushRef="#br0" timeOffset="73934.1497">13100 11806 0,'0'0'0,"0"23"16,0-23-16,0 47 15,0 24 1,0-1-16,23 1 15,1 0 17,-24 23-32,0-24 15,23-23-15,-46 0 16,23-23-16,0-24 15,0 0-15</inkml:trace>
  <inkml:trace contextRef="#ctx0" brushRef="#br0" timeOffset="74261.735">12841 12159 0,'24'-24'15,"-24"24"-15,47-24 16,23 24-16,1 0 15,-1 0-15,1 24 16,-24-24 0,0 24-16,0-1 15,0 1 1,0-1-16,-23 1 15,-1-1-15,1 1 16,-1-1 0,-23 24-16,0-23 15,0-1 1,0 1-16,0-24 15,-23 0-15,23 0 16,0 0-16</inkml:trace>
  <inkml:trace contextRef="#ctx0" brushRef="#br0" timeOffset="74417.728">13664 11900 0,'0'0'0,"0"0"16,0 0-1,-23 0-15,23 0 16,0 0-16</inkml:trace>
  <inkml:trace contextRef="#ctx0" brushRef="#br0" timeOffset="74714.1147">14111 12064 0,'0'0'0,"-47"24"16,24-24-16,-24 23 15,-1 25-15,25-25 16,-24 24 0,23 0-16,1-23 15,-1 23 1,24-24-16,47 1 15,0-1 1,24 1-16,23-1 16,0 1-16,-23-24 15,23 0-15,-47 0 16,0 0-1,-47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1:10.8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14958 7784 0,'-47'-23'16,"0"23"0,-71 0-1,1 23-15,-25 1 16,-22-24-16,-24 23 15,-1-23-15,-22 0 16,-24 24-16,-1-24 16,1 0-16,0 23 15,0-23 1,23 0-16,1 0 15,22 0 1,-22-23-16,46-1 16,0 1-1,24-1-15,24-23 16,23 24-16,-24-25 15,48 1 1,-25 0-16,1 0 16,47-23-1,24 23-15,-1-24 16,1 1-1,46 23-15,-23-24 16,47 1-16,0 22 0,24-22 16,0 46-1,23-46-15,0 23 16,23-24-16,1 24 15,23 0 1,24 0 0,-24-23-1,23 23-15,24 0 0,24-1 16,23 1 0,1 24-16,-1-24 15,23 23 1,1 1-16,0-24 15,0 23 1,23 1-16,-24 23 16,25-24-16,-1 24 15,24-23 1,-1 23-16,1 0 15,0-24 1,0 48-16,-1 23 16,1-24-16,-24 1 15,1-1 1,-25 1-16,1 23 15,-24 0 1,0 0-16,0 24 16,-23-24-1,0 23-15,-24 1 16,-47-1-1,24 1-15,-24-1 16,-47 24-16,23-23 16,-69 0-1,-1-1-15,-24 1 16,-23-24-16,-47 0 15,-24 0 1,-23 23-16,-23-46 16,-24 46-1,-47-23-15,-1 0 16,-22 24-16,-48-24 31,-23-23-31,-24 23 16,0-24-1,-46 1-15,-1-1 16,0 1-16,-23-48 0,-24 48 15,0-24 1,-23 0 0,23 23-1,24-23-15,23 0 16,71 0-16,141 0 0,141 0 15</inkml:trace>
  <inkml:trace contextRef="#ctx0" brushRef="#br0" timeOffset="4956.7271">18627 9031 0,'0'0'16,"0"0"-16,0-24 16,23 1-16,1-25 15,46 48-15,-23-23 16,24-1-16,-1 24 31,1 0-31,23-23 16,0-1-16,-23 24 15,23 0-15,23-23 31,-23 23-31,48 0 16,-25 0-16,1 23 16,-1-23-16,1 0 31,23 0-31,0 0 15,0 0-15,-23 0 16,23 0-16,0 0 16,-23 0-16,23 0 31,0 0-31,-24 0 15,25 0-15,-1 0 16,23 0 0,-23 0-16,24 24 15,0-24 1,-24 0-16,23 0 15,-22 0-15,22-24 16,1 24 0,-1 0-16,1-23 15,23 23 1,-23-24-16,-1 24 15,25 0 1,-1 0-16,0 0 16,0-23-1,0 23-15,0 0 16,24 0-16,-24 0 15,24 0 1,-1 0-16,-22 0 16,46 0-1,-24 0-15,1 23 16,0-23-1,23 0-15,0 24 16,-23-1 0,23 1-16,-23-1 15,-1 1-15,-22-1 16,22 25-1,-211-48-15,0 0 16</inkml:trace>
  <inkml:trace contextRef="#ctx0" brushRef="#br0" timeOffset="6563.5477">5127 10301 0,'-23'0'16,"23"0"-16,0 0 15,23 0-15,1 0 16,23 0-1,23 0-15,1 0 16,23 23 0,0-23-16,-24 24 15,48-24 1,-24-24-16,0 24 15,0-23 1,24 23-16,23 0 16,-23 23-1,-1-23-15,24 0 16,-23 0-16,-1 0 15,25 24-15,-1-48 16,0 24-16,0 0 16,0 0-1,24 0-15,-24 0 16,0 0-16,-24-23 15,25 23 1,-1 0-16,-24 0 16,24 0-1,24 0-15,-47-24 16,23 24-16,0 0 15,0 0-15,0-23 32,24 23-32,-24 0 15,23 0-15,-46-24 16,47 24-16,-48 0 15,24 0-15,-23 24 16,-24-24 0,-23 0-16,-1 0 15,-46 0 1,-24 0-16</inkml:trace>
  <inkml:trace contextRef="#ctx0" brushRef="#br0" timeOffset="8825.5767">10748 10206 0,'-24'0'16,"24"0"-16,0 0 15,-23-23-15,46 23 16,-23 0-16,24 0 16,-1 0-1,25 0-15,-25 0 16,1 0-16,-1 0 15,24 0-15,-23 0 16,-1 0-16,24 0 16,-23 0-1,23 0-15,-24-24 16,24 24-1,-23 0-15,-1 0 16,24 24 0,-23-24-16,46 0 15,-23 0-15,1 0 16,-1 0-1,0 0-15,0 23 16,0-23-16,23 0 16,-23 0-1,24 0-15,-1 0 16,-23 0-16,24 0 15,0 0 1,-1 0-16,1 0 16,-1-23-16,1 23 15,23 0 1,-24 0-16,1 0 15,23 0 1,-23 0-16,23 0 16,-24 0-1,24 0-15,0-24 16,-23 24-1,23 0-15,0 0 16,0 24-16,0-24 16,0 0-16,24 0 15,-1 0-15,1 0 16,0 0-1,-1 0-15,1 0 16,-1 0 0,1 0-16,0 0 15,-1 0-15,1 0 16,-1 0-1,1 0-15,23 0 16,-23 0 0,23 0-1,-24 0-15,24 0 16,-23 0-16,23 0 15,-23 0-15,23 0 16,0 0 0,0 0-16,0 0 15,24 0 1,-24 23-16,0-23 15,0 0 1,0 0-16,0-23 16,24 23-16,-24 0 15,0 0-15,0 0 16,0 0-16,1-24 15,22 24 1,-23 0-16,24-23 16,-24 23-1,0 0-15,24 0 16,-24 0-1,24 0-15,-1 0 16,-23 0 0,-23 23-16,-1-23 15,25 0-15,-142 0 16,0 0-16</inkml:trace>
  <inkml:trace contextRef="#ctx0" brushRef="#br0" timeOffset="23021.1531">15899 11547 0,'-24'0'16,"24"0"-16,-24-23 16,-23 23-16,0 0 15,0-24-15,-23 48 16,-24-24-1,0 0-15,-24 23 16,24-23-16,-24 0 16,-23 0-1,24 0-15,-24 0 16,-24-23-1,0 23-15,1 0 16,-24 0-16,23 0 16,-23 0-16,0 0 31,-24 23-31,24-46 15,-24 23-15,48 0 16,-25 0-16,-22-24 16,23 24-16,-1 0 15,1 0 1,0 0-16,0 0 15,-24 0 1,24 0-16,-24 0 16,24 0-16,0 24 15,0-24 1,-24 0-16,24 0 15,-23 23 1,-1-23-16,0 24 16,1-24-1,-1 0-15,0 0 16,1 0-1,-1 23-15,24-23 16,23 0-16,0 0 16,-23 0-16,-23 0 15,46 24-15,-23-24 16,23 0-1,1 0-15,-1 0 16,24 0 0,0 0-16,0 0 15,23 0-15,0 0 16,24 0-1,0 0-15,0 0 16,24 0 0,-1 0-16,24 0 15,0 0 1,24 0-16,23 0 15,-24 0-15,24 0 16,24 0-16,-24 0 16,23 23-16,1-23 15,23 24 1,0-48-16,23 48 15,1-24 1,23 0-16,0 23 16,0-23-1,0 0-15,24 0 16,-1 0-1,24 0-15,0-23 16,1 23-16,22 0 16,1 0-1,23-24-15,0 1 16,0 23-16,24-24 31,-24 1-31,47-1 16,-23 1-16,23 23 15,0-24 1,24 0-16,-24 1 15,0-1-15,24 1 16,-24 23-16,24-24 16,-47 24-1,23-23-15,0 23 16,0-24-16,-23 24 15,23 0 1,0-23-16,0 23 16,1-24-16,-25 24 15,24 0-15,-23 0 16,0 0-1,23 0-15,-23 0 16,-1 24-16,25-24 16,-25 0-1,1 23 1,0-23-16,-24 0 0,-24 24 15,1-24-15,-24 0 16,0 23 0,-23 1-16,-1-24 15,-23 23 1,-23-23-16,0 24 15,-24-24-15,-47 23 16,23-23 0,-23 0-16,-23 24 15,23-24 1,-47 0-16,-1 0 15,-22 0 1,-1 0-16,1 0 16,-24 0-16,-24 0 0,1 0 15,-1 0 1,-23-24-16,-24 24 15,1 0 1,-1 0-16,0 0 16,-23-23-1,-23 23-15,-1 0 16,0 0-1,-23-24-15,23 24 16,-23-23 0,-24 23-16,24 0 15,0 0-15,-24-24 16,1 24-1,22 0-15,-22 0 16,23 0-16,-24-23 16,24 46-1,-24-23-15,0 0 16,1 0-16,-1 0 15,0 0-15,0 24 16,1-24 0,-24 23-16,23-23 15,0 24 1,0-1-16,1-23 15,-1 24 1,24-24-16,0 47 16,-24-47-1,47 24-15,-23-1 16,47 1-16,94-24 15,94 0-15,0 0 0</inkml:trace>
  <inkml:trace contextRef="#ctx0" brushRef="#br0" timeOffset="45383.839">18250 10489 0,'-23'0'15,"-1"0"-15,-23 0 16,-23 0-16,23 23 15,0 24 1,-24 0-16,24 47 16,-23-23-1,-1 23-15,24-23 16,23-1-1,1-23-15,46 0 16,1 0-16,-1 24 16,48-48-16,23-23 15,-23 24-15,23-48 16,0 24-1,0-23-15,-24-24 16,1 0 0,0 0-16,-1 0 15,-23-24 1,-23 1-16,-1-1 15,-23 24 1,0-24-16,-47 24 0,0 24 16,-23-1-16,-1-23 15,24 47-15,-24-23 16,1-1-16,23 24 15,23 0-15,1 0 16,23 0-16</inkml:trace>
  <inkml:trace contextRef="#ctx0" brushRef="#br0" timeOffset="45666.8673">18862 10442 0,'0'0'16,"0"23"-16,0 1 15,0 46-15,23 1 16,-23-1-16,0 1 15,0-1 1,0 1-16,0 0 16,-23-48-1,23 1-15,0-24 16,0 0-16</inkml:trace>
  <inkml:trace contextRef="#ctx0" brushRef="#br0" timeOffset="45873.888">19379 10889 0,'0'23'16,"-23"1"-16,23 23 15,-24 0 1,24-24-16,0 1 16,0-24-16,0 0 0,0 0 0</inkml:trace>
  <inkml:trace contextRef="#ctx0" brushRef="#br0" timeOffset="46003.901">19426 10512 0,'0'0'15,"-23"0"-15,23 0 0,0 0 16,0 0-16</inkml:trace>
  <inkml:trace contextRef="#ctx0" brushRef="#br0" timeOffset="46630.9637">19991 10818 0,'0'0'0,"0"-24"16,-24 24 0,1 0-16,-24 24 15,0-24 1,23 23-16,-46 25 15,46-25 1,1 24-16,-1-23 0,0-1 16,24 1-16,0-1 31,48-23-31,-25 0 15,48 0-15,-24-23 16,23-1-16,-23 1 16,-23-1-1,23 1-15,-24-24 16,1 47-1,-24-24 1,23 24-16,-23 0 0,0 0 16,0 24-1,0-1-15,0 1 16,0 23-1,0 0-15,24 0 16,-1 0 0,-23 0-16,24 23 15,-1 24-15,-23-23 0,24-1 16,-24 1 15,-24 0-31,1-1 16,-24-23-16,0 0 0,-47 0 15,0-47 1,-24 0-16,48 24 15,-1-24 1,71 0-16</inkml:trace>
  <inkml:trace contextRef="#ctx0" brushRef="#br0" timeOffset="47202.7828">20814 10794 0,'-24'0'16,"24"-23"-1,-47 23-15,0 0 16,-23 23-16,23 1 16,-24 47-1,24-48-15,0 1 16,24 23-1,23-24-15,0 1 16,23-1 0,1 1-16,23-24 15,0 0-15,0 0 16,0-24-1,0 1-15,0-1 16,-24 1-16,1-1 16,-1 1-16,-23 23 15,24-24 1,-24 24-16,0 24 15,0-24 1,0 23-16,0 1 16,23-1-16,1 24 15,-1-23 1,1-1-16,-1 1 15,-23-24 1,0 0-16</inkml:trace>
  <inkml:trace contextRef="#ctx0" brushRef="#br0" timeOffset="47577.1876">21143 10936 0,'0'0'16,"-23"23"-1,23 1-15,0-1 16,23 1 0,-23 23-16,0-24 15,0 1-15,0-24 16,0 0-16,0 0 15,0 0 1,0 0-16,0-24 16,0 1-1,0-24-15,0 0 16,24 0-16,-1 0 15,1-1 1,-1 25-16,1-24 16,23 47-16,0 0 15,0 0 1,-24 0-1,-23 0-15</inkml:trace>
  <inkml:trace contextRef="#ctx0" brushRef="#br0" timeOffset="47857.9912">21919 10747 0,'0'24'15,"-23"-24"-15,-24 0 16,23 0-16,-23 23 15,0 1-15,0 23 16,24 0 0,-1 0-16,24 0 15,24-23-15,23 23 16,23-24-1,24 1-15,0-24 16,0-24 0,-47 24-16,-47 0 15,0 0-15</inkml:trace>
  <inkml:trace contextRef="#ctx0" brushRef="#br0" timeOffset="48294.7968">22390 10395 0,'0'0'16,"-24"23"-1,24 24-15,-23 24 16,-1-1-1,24 24-15,-23 24 16,23-47-16,-24 23 16,24-47-16,0-24 15,0 1 1,24-24-16,-24 0 15,0-24-15,23 1 16,1-24 0,-1 0-16,24-24 15,0 24-15,0 23 16,-23 24-1,23 24-15,-24-24 16,24 47 0,-23 0-16,-1 24 15,-23-24 1,0 23-16,0-46 15,0-1-15,0-23 16,0 0-16</inkml:trace>
  <inkml:trace contextRef="#ctx0" brushRef="#br0" timeOffset="48481.9992">23072 10912 0,'0'24'16,"-24"-1"-1,1 24-15,-1 24 16,1-48-16,23 1 16,0-1-16,0-23 15,0 0-15</inkml:trace>
  <inkml:trace contextRef="#ctx0" brushRef="#br0" timeOffset="48622.401">23095 10465 0,'0'0'16,"-23"0"-16,23 0 16,0 0-16</inkml:trace>
  <inkml:trace contextRef="#ctx0" brushRef="#br0" timeOffset="48887.6044">23613 10724 0,'-24'0'0,"1"0"16,-1 0-16,-23 47 16,0-24-1,23 24-15,1 1 16,23-25-1,23 24-15,1-23 16,47 23-16,23-24 16,23 1-1,-46-24-15,-1 0 16,-70 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2:54.7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12394 7996 0,'-47'-24'15,"-23"24"-15,-24 0 16,-71 0-16,0-23 16,-23 23-1,-23 0 1,22-24-16,-22 24 15,-1-23-15,0 23 16,24-24-16,-23 1 16,-1-1-1,47 1-15,-23-1 16,47 1-1,0-1-15,23-23 16,24 0 0,24 0-16,23 0 15,23-24 1,1 1-16,46-1 15,1 1-15,23-1 16,23 1 0,24-1-16,0 0 15,24-23 1,0 47-16,-1-23 15,48-1 1,-24 1-16,47 23 0,-23-24 31,23 24-31,0 0 0,0 0 16,0 0-16,47 23 15,-23-23 1,23 24-16,-23-24 16,47 23-1,-24 1-15,0-1 16,0 1-1,24-1-15,0 1 16,-1-1-16,25 24 16,-25-23-1,1 23-15,23-24 16,-23 24 15,0 0-31,-1 0 0,25 24 16,-48-24-16,23 23 15,-22 1-15,22-1 16,1 48-1,0-24 1,-24 0-16,0 0 16,-47 23-16,24 1 15,-24 0 1,-23-24-16,-1 47 15,-46-47 1,23 47-16,-47-24 16,0 1-16,-47-1 15,24 1 1,-48 0-16,1-1 15,-24-23 1,-24 24-16,-23-24 16,0 23-16,-23-23 15,-1 0-15,-23 0 31,0 0-31,-24-23 16,1 23-16,-24 0 16,-24-23-1,-23-1-15,0 1 16,0-1-1,-24 1-15,0-1 16,-23-23 0,0 24-16,0-24 15,-24 0-15,-23 23 16,23-23-1,-23 0-15,23 0 16,-23 0 0,-24 0-1,24 0-15,-24 0 16,24-23-16,-24 23 15,24 0 1,-24 0-16,1 0 16,-1 0-16,0 0 15,0 0 1,24 0-16,0 0 15,-47 23 1,329-23-16,0 0 0</inkml:trace>
  <inkml:trace contextRef="#ctx0" brushRef="#br0" timeOffset="2281.0649">24177 7666 0,'0'-23'0,"0"23"15,24-24 1,-1 24-16,24 0 16,0 0-16,0-23 15,24 23-15,-1 0 16,1-24-1,-1 48-15,1-24 16,0 0-16,23 0 16,23 0-1,-23 23-15,24-23 16,-1 0-1,25 0-15,-1 0 16,0 0 0,0 0-16,0 0 15,24 0 1,-24-23-16,23-1 15,-23 24-15,24 0 16,0 0 0,-1 0-16,1 0 15,-24 0 1,24-23-16,-1 23 15,1-24 1,0 48-16,-1-24 16,-23 23-1,24-23-15,-47 24 16,-24-24-1,-47 0-15,-47 0 16,0 0-16</inkml:trace>
  <inkml:trace contextRef="#ctx0" brushRef="#br0" timeOffset="3841.0849">4962 9078 0,'24'-24'16,"-24"24"-16,47 0 15,0-23-15,71 23 16,-24 0 0,47-24-16,-24 24 15,24-23-15,24 23 16,0 0-1,23-24-15,-23 24 16,23-24 0,0 24-16,23-23 15,1 23 1,0 0-16,-1 0 15,-22 0-15,22-24 16,1 48 0,-24-24-16,24 0 15,23 0 1,0 0-16,-23 0 15,23 0 1,-23 0-16,23 23 16,-23-23-1,23 0-15,-47 24 16,0-24-16,-23 0 15,-24 24-15,-71-24 16,-70 0-16</inkml:trace>
  <inkml:trace contextRef="#ctx0" brushRef="#br0" timeOffset="9020.3513">15993 9031 0,'0'0'31,"0"0"-31,-24 0 15,24 0-15,0 0 16,0 0-16,24 0 16,-1 0-16,24 0 15,0 0-15,0 0 16,0 0-16,0 0 31,24 23-31,23-23 16,0 0-16,-23 0 15,23 24-15,23-24 16,1 0-1,-24 0-15,23 0 16,25 0 0,-1 0-1,0-24 1,0 24-16,24 0 15,-24-23-15,23 23 16,1 0-16,0 0 16,-1-24-16,1 24 15,-1-23 1,25 23-1,-1 0-15,-24 0 16,48 0 0,-24 0-16,0-24 15,0 24-15,1 0 16,22-24-16,1 24 15,-24-23-15,47 23 16,-23 0 0,0 0-16,-1 23 15,24-46 1,-23 23-16,23 0 15,1 0-15,-1 0 16,0-24 0,0 24-16,0 0 15,0 0 1,24-23-16,-47 23 15,47 0 1,-48-24-16,48 24 16,-24-23-1,24 23-15,-1-24 16,1 24-16,23 0 15,-23 0 1,0 0-16,-24 0 16,24 0-1,-1 24-15,-46-1 16,23-23-1,-23 24 1,-24-1-16,-47-23 16,-70 0-16,-71 0 15,0 0-15</inkml:trace>
  <inkml:trace contextRef="#ctx0" brushRef="#br0" timeOffset="10252.7671">11430 10418 0,'0'0'16,"-24"0"-16,24 0 15,-47 0 1,24-23-16,-48 23 15,48 0-15,-48 23 16,24-46 0,-23 23-16,-24 0 15,0 0 1,-24-24-16,-23 24 15,23 0 1,-46-23-16,23 23 16,-24-24-16,0 24 15,1-23-15,-1 23 16,0-24-16,-46 1 15,23-1 1,-1 0-16,-22 24 16,-1-23-1,0-1-15,-23 1 16,0 23-1,-24-24-15,24 24 16,-47 0-16,47 0 16,-47 0-1,46 24-15,-22-24 16,22 23-1,1 1-15,71-24 16,46 23-16,118-23 16,0 0-16</inkml:trace>
  <inkml:trace contextRef="#ctx0" brushRef="#br0" timeOffset="19277.4113">12347 10301 0,'0'0'16,"0"23"-1,24 1-15,-24 46 16,23 1-16,-23 23 16,0 0-16,24 0 15,-24 24 1,0-24-16,0 0 15,-24-24-15,48 1 16,-24-24 0,0-24-16,0 1 15,0-24 1,0-24-16,0 24 15,0 0-15</inkml:trace>
  <inkml:trace contextRef="#ctx0" brushRef="#br0" timeOffset="19667.4163">11947 10254 0,'24'-24'16,"23"0"0,24 24-16,23-23 15,0 23-15,23 23 16,-23-23-1,24 24-15,-24 0 16,0 23 0,0-24-16,-47 24 15,0-23-15,-23 23 16,-48 0-1,-23 0-15,0 0 16,-47-24 0,24 1-16,-25-1 15,25 1-15,-1-24 16,24 23-16,47-23 15,0 0-15</inkml:trace>
  <inkml:trace contextRef="#ctx0" brushRef="#br0" timeOffset="20041.8211">12888 10865 0,'0'0'15,"0"24"-15,0 23 16,0 0-16,0 0 15,0-24 1,0 24-16,0-23 16,24-1-16,-24-23 15,0 0-15,0 0 16,0 0-1,0 0-15,0-23 16,-24-1 0,1-23-16,23 24 15,0-24 1,23-24-16,1 48 15,-1-1-15,1 0 16,23 1 0,0 23-16,0 0 15,0 0-15,-24 23 16,-23-23-16</inkml:trace>
  <inkml:trace contextRef="#ctx0" brushRef="#br0" timeOffset="20463.0265">13382 11030 0,'0'0'15,"0"0"-15,0 0 16,24 0-1,23-24-15,23 1 16,1 23 0,-24-47-16,-24 23 15,24 1 1,-23-1-16,-1 0 15,-23 1-15,-23 23 16,-24 0-16,0 0 16,0 0-16,-24 23 15,24 25 1,0-1-16,0 0 16,0 0-16,47 0 15,0-24 1,24 1-16,-1-1 15,24-23 1,0 0-16,-23 0 16,-24 0-16</inkml:trace>
  <inkml:trace contextRef="#ctx0" brushRef="#br0" timeOffset="20806.2309">14205 10794 0,'-47'-23'15,"24"23"-15,-24 0 16,0 23 0,0-23-16,-1 24 15,1-1 1,47 1-16,-23 0 15,46-1-15,24 1 16,-23-1-16,47 1 16,-24-1-1,0 1 1,0-1-16,-47 1 15,0-1-15,0-23 16,-24 24-16,1-1 16,-24-23-1,23 24-15,-23-1 16,24-23-16,23 0 15,0 0-15</inkml:trace>
  <inkml:trace contextRef="#ctx0" brushRef="#br0" timeOffset="20993.4333">14464 10936 0,'0'23'31,"0"1"-31,0 23 15,0 0-15,0-47 16,0 23-16,0-23 16,0 0-16</inkml:trace>
  <inkml:trace contextRef="#ctx0" brushRef="#br0" timeOffset="21118.2349">14558 10700 0,'0'0'16,"0"-23"-16,0 23 15,-24-24 1,24 1-16,0 23 15</inkml:trace>
  <inkml:trace contextRef="#ctx0" brushRef="#br0" timeOffset="21648.6417">15028 10818 0,'0'0'15,"0"0"-15,0 0 16,-23 23-16,-24-23 15,0 24-15,0-24 16,0 24-16,-24-1 16,48 1-1,-24 23-15,23-24 16,24 1-1,0-1-15,24-23 16,23 24 0,-24-24-16,24 0 15,0-24 1,-23 1-16,23-24 15,0 0-15,-24 0 16,1-1-16,-1-22 16,-23 23-1,0-24-15,0 1 16,0-1-16,-23 24 15,23 24 1,0-1-16,0 24 16,0 24-16,0-1 15,0 24 1,0 24-16,0 23 15,23-24 1,-23 1 0,0 0-16,24-24 15,-1 0-15,-23-24 16,0-23-16</inkml:trace>
  <inkml:trace contextRef="#ctx0" brushRef="#br0" timeOffset="22283.0793">15287 10936 0,'-23'0'16,"23"0"0,23 0-16,-23 0 15,24 0-15,23-24 16,0 24-16,0-23 15,-24-1 1,1 0-16,-1-23 16,-46 24-16,23-24 15,-24 23 1,1 1-16,-24 23 15,0 0 1,23 47-16,1 0 16,-1 0-16,1 0 15,23 0 1,0-23-16,23 23 15,1-24-15,-1 1 16,1-1 0,23-23-16,0 0 15,-24 0-15,24-23 16,0 23-16,-23-24 15,-1 24-15,1 0 32,-24-23-32,0 23 0,0 0 15,23 0 1,-23-24-16,0 1 15,24 23 1,-1-47-16,1 47 16,-24-24-16,23 0 15,1 24 1,-1 0-16,1 0 15,-1 24 1,1 23-16,0-23 16,-24-1-16,0 24 15,23 0 1,-23 0-16,0-47 15,-23 24-15,23-24 16,0 0 0,0 0-16</inkml:trace>
  <inkml:trace contextRef="#ctx0" brushRef="#br0" timeOffset="22516.1026">16181 10489 0,'23'0'0,"-23"23"16,0 1 0,24 46-16,-24 1 0,0-1 15,0 24 1,0-23-16,0 0 15,0-24 1,0 0-16,0-47 0</inkml:trace>
  <inkml:trace contextRef="#ctx0" brushRef="#br0" timeOffset="22823.1333">16040 10818 0,'0'0'0,"-24"-24"16,24 24-16,24 0 15,-1 0 1,24 0-16,0 0 31,24 24-31,-24-24 0,23 23 0,-23 1 16,24-24-1,-24 47-15,-23 0 16,-1-23 0,-23 23-16,24 0 15,-24-24 1,0 1-16,0-1 15,0-23-15,0 0 0,0 0 16,0 0-16</inkml:trace>
  <inkml:trace contextRef="#ctx0" brushRef="#br0" timeOffset="22957.1467">16651 10583 0,'0'0'0,"0"0"16,-23 0-1,23 0-15,0 0 0</inkml:trace>
  <inkml:trace contextRef="#ctx0" brushRef="#br0" timeOffset="23372.1882">16980 10700 0,'-23'0'0,"-1"24"16,1-24-1,-48 47-15,24 0 16,0-24-1,24 1-15,-24 23 16,47-23 0,0-1-16,0-23 15,23 0 1,1 0-16,23 0 15,-24-23-15,24-1 16,-23 1 0,23 23-1,-47-48-15,23 25 0,-23 23 16,0-24-16,0 24 15,24 0 1,-24 0-16,0 24 16,0-1-16,0 1 15,0 23 1,0-23-16,23 23 15,1-24 1,-24-23-16,0 0 0,0 0 0</inkml:trace>
  <inkml:trace contextRef="#ctx0" brushRef="#br0" timeOffset="23650.1956">17263 10395 0,'0'0'15,"0"0"1,0 0-16,0 0 16,0 47-16,23 23 15,-23 1-15,24 23 16,-24 0-16,0-24 15,23 1 1,-23-24-16,24-23 16,-24-24-16</inkml:trace>
  <inkml:trace contextRef="#ctx0" brushRef="#br0" timeOffset="24055.8008">18086 10371 0,'47'-23'15,"0"23"-15,23 0 16,1 0-16,47 23 16,-24 24-16,0 0 15,0 0-15,-24 24 16,1-24-1,-48 0 1,1 0-16,-48 0 16,1 0-16,-24 0 15,0 0-15,-24 0 16,-23-23-16,-23-24 15,-1 23 1,24-46-16,0 23 16,47 0-1,47 0-15</inkml:trace>
  <inkml:trace contextRef="#ctx0" brushRef="#br0" timeOffset="24305.404">18274 10324 0,'0'24'32,"0"-24"-32,23 23 15,-23 24-15,0 0 16,24 24-16,-24 23 15,0 0-15,0-24 16,0-23-16,23 1 16,1-25-16,-24 1 15,0-1 1,0-23-16</inkml:trace>
  <inkml:trace contextRef="#ctx0" brushRef="#br0" timeOffset="24664.2086">18979 10818 0,'24'0'16,"-1"0"-1,1 23-15,23 1 16,-23-24-16,23 0 15,0-24-15,-24 24 16,1-23-16,-1-1 16,-23-23-1,0 24-15,0-1 16,-23 24-16,-24 0 15,23 24 1,-46-24-16,46 47 16,-23 0-1,23 0-15,24 0 16,24 0-1,0-23-15,23-1 16,0 1-16,0-1 16,-47-23-16</inkml:trace>
  <inkml:trace contextRef="#ctx0" brushRef="#br0" timeOffset="25210.2156">19591 10841 0,'0'0'16,"-24"24"-16,1 0 15,-1-1 1,1 24-16,-24-23 16,47-1-16,-24-23 15,24 0 1,0 0-1,0 0-15,24 0 16,-24-23-16,47-1 16,-24 1-16,1-24 15,-1-1-15,24 25 16,0-1-16,-23 1 15,0 23 1,-1 0-16,-23 23 16,0 1-1,0 23-15,0-23 16,0-1-1,0 1-15,0-24 16,0 0 0,24 0-16,23-24 15,0 24-15,0-23 16,0 23-1,0-24-15,0 24 16,-24 0 0,1 0-16,-24 24 15,23-1-15,-46 1 16,23-1-16,0 24 15,-24 0 1,24-23-16,0-1 16,0-23-16</inkml:trace>
  <inkml:trace contextRef="#ctx0" brushRef="#br0" timeOffset="25553.42">20508 10841 0,'-23'0'15,"-1"-23"-15,24 23 16,-47 23-16,24 1 16,-24 0-1,-1 23-15,25-24 16,-1 1-1,24-24-15,0 23 16,24 1 0,23-24-16,0 0 15,0-24-15,0 24 16,-23-23-1,-1-24-15,1 23 16,-24 1-16,0-1 16,0 24-16,-24-24 15,24 1 1,0 23-16</inkml:trace>
  <inkml:trace contextRef="#ctx0" brushRef="#br0" timeOffset="25849.8238">20931 10889 0,'0'0'15,"0"0"-15,-23-24 16,-1 24-1,1 24-15,-24-24 16,0 0-16,23 23 16,-23 1-1,47-1-15,0 24 16,24-23-16,-1-24 15,24 23-15,0-23 16,-23 24 0,-1-24-16,-23 0 15</inkml:trace>
  <inkml:trace contextRef="#ctx0" brushRef="#br0" timeOffset="26146.2276">21214 10959 0,'0'0'0,"0"0"15,0 0 1,0 24-16,0-1 15,0 1-15,0-1 16,0 1-16,0-1 16,0-23-16,0 24 15,0-24 1,0 0-16,0 0 15,0 0 1,0 0-16,0-24 16,0 1-1,0-24-15,0 0 16,0 23-1,0 1-15,23-24 16,1 47-16,-24 0 16,0 0-16</inkml:trace>
  <inkml:trace contextRef="#ctx0" brushRef="#br0" timeOffset="26567.433">21684 10936 0,'0'0'15,"-23"0"1,-1 0-16,-23 0 16,0 0-16,0 23 15,23 1-15,1-24 16,-1 23-16,1 1 15,46-24 1,-23 0-16,24 23 16,-1-46-16,1 23 15,-1 0 1,1-24-16,-24 1 15,23-1 1,25 24-16,-48-23 16,0 23-1,0 23-15,0-23 16,23 24-1,-23-1-15,0 1 16,24 23-16,-1-24 16,-23 1-1,24-1-15,-24-23 16,0 0-16</inkml:trace>
  <inkml:trace contextRef="#ctx0" brushRef="#br0" timeOffset="26832.6364">22131 10983 0,'-24'-24'16,"24"24"-16,-23 0 15,-24 0-15,0 0 16,0 24-16,23-1 15,-23 1 1,47-1-16,0 1 16,0 23-16,0-24 15,47 1 1,-23-24-16,23 23 15,-24-23-15,-23 0 16,0 0-16</inkml:trace>
  <inkml:trace contextRef="#ctx0" brushRef="#br0" timeOffset="27285.0422">22319 11006 0,'0'-23'16,"-23"23"-16,23 23 15,0 1-15,0-1 16,0 24-1,0-23-15,23-1 16,-23 1-16,24-24 16,-1 23-16,1-23 15,23 0-15,-24-23 16,1 23-1,-1-24-15,1 1 16,23-1 0,-24 1-16,1 23 15,-24 0 1,47 23-16,-47 1 15,23 23 1,1 0-16,-24 23 16,0 1-16,0 23 15,0-23 1,-24-1-16,1 1 15,-24-24 1,0 23-16,-24-23 16,-23-23-1,-47-1-15,23 1 16,1-1-16,46-23 15,71 0-15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3:41.4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15640 7949 0,'-47'23'16,"-24"-46"-16,-23 46 16,-47-23-16,23 24 15,-46-1-15,-1-23 16,-23 0-1,-24 0-15,24 0 16,0 24 0,23-48-16,-23 24 31,24-23-31,23-1 0,23 1 15,0-1 1,24-23-16,24 24 16,-1-24-16,24 0 15,24-24 1,23 0-16,0 1 15,23-1 1,1 1-16,46-24 16,1 23-16,23-23 15,23 24 1,1-25-16,47 25 15,-1-24 1,1 23-16,23-23 16,0 24-1,47-1-15,-23 1 16,23-1-1,0 0-15,24 24 16,0-23-16,0 46 16,-1-23-1,24 0-15,-23 24 16,23 70-1,1-71-15,22 1 16,-22 23 0,22 0-16,-22 0 15,22 23 1,-22-23-16,22 47 0,-23-23 31,-23 23-31,0 0 16,0 23-16,-24 1 0,0 0 15,-47-1 1,24 24-16,-48 0 31,1 0-31,-24 0 16,-47-23-16,0 23 15,-70-23-15,-1 23 16,-23-24-16,-23 1 15,-48-1 1,-23 1 0,-23-24-1,-1 0-15,-23 0 16,-47 0-16,23-23 15,-47 23 1,-23-24-16,0 1 16,-47-24-1,-24 23-15,0-23 16,-23 0-1,-47 0-15,23 0 16,-23 0-16,-1 0 16,-22-23-1,22 46-15,-22-46 16,-1 23-1,23 0-15,1 23 16,23-23 0,-23 24-16,23-1 15,-94 1 1,447-24-16,0 0 15,0 0-15</inkml:trace>
  <inkml:trace contextRef="#ctx0" brushRef="#br0" timeOffset="5070.065">9172 8984 0,'0'0'15,"0"-24"-15,0 24 16,0-24 0,0 24-16,0 0 15,24 0-15,23 0 16,23 24-16,1-24 15,-24 0 1,47 0-16,-47 24 16,24-24-1,-1 0-15,24 0 16,0 0-16,0 0 15,24-24 1,0 24-16,-1 0 16,24 0-1,-23 0-15,23 0 16,0-24-1,0 24-15,0-23 16,-23 23 15,23 0-31,-23 0 16,23 0-16,-24-24 15,24 24-15,1 24 16,-25-24-16,24 0 16,-23 0-16,23 0 15,-23 0 1,-1 0-16,1 0 15,-1-24-15,1 24 16,23 0 0,0 0-16,0 24 15,-23-24 1,-1 0-16,25 0 15,-48 0 1,23 0-16,24 0 16,-47 0-1,24 0-15,0 23 16,-24-23-16,23 0 15,-23 0 1,24 0-16,-1 0 16,-22 0-1,22 24-15,-23-24 16,24 0-1,-1 0-15,-23 0 16,1 0-16,-1 0 16,0 0-1,23 0-15,-23 0 16,0 0-1,1 24-15,22-24 16,-46-24 0,46 24-16,-23 24 15,0-24 1,24 0-1,-24 0-15,0 0 16,0 0-16,24-24 16,-48 24-16,48 0 15,-24 0 1,0 0-16,0 0 15,0 0 1,0 0-16,0 0 16,0 0-1,24-24-15,-24 48 16,0-24-16,0 0 15,0 0 1,24 0-16,0 0 16,-24 24-1,23-24-15,-23 0 16,0 0 0,24 23-16,-24-23 15,0 0-15,24 0 16,-24 24-1,0-24-15,23 0 16,-22 0 0,-25 23-16,24-23 15,-23 0 1,-24 0-16,0 0 15,0 0 1,-47 0-16,0 0 16,0 0-16</inkml:trace>
  <inkml:trace contextRef="#ctx0" brushRef="#br0" timeOffset="15261.7239">16157 9336 0,'0'24'15,"0"-1"-15,0 1 16,0 23-16,24 23 15,-24-23-15,0 24 16,23 0 0,-23-1-16,24-23 15,-24 0-15,0-23 16,23-1-16,-46 1 15,23-24-15,0 0 16,0 0 0,0-24-16,0 1 15,0-1 1,-24-46-16,1 23 15,23 0 1,-24-24-16,24 24 16,0 0-16,-23 0 15,-1 23 1,1 1-16,23-24 15,-24 47 1,24-47-16,0 47 16,0-24-1,24 24-15,-24 0 16,23 0-16,24 0 15,0-23 1,47 23-16,0 0 16,0-24-1,1 24-15,22 0 16,1 0-1,-24 0-15,-24 0 16,24 0 0,-23 24-16,-47-24 15,23 0 1,-47 23-16,0-23 15,0 0-15</inkml:trace>
  <inkml:trace contextRef="#ctx0" brushRef="#br0" timeOffset="15526.9273">16110 9571 0,'0'0'15,"0"-23"1,0 23-16,47 23 16,0-23-1,24 0-15,-1 0 16,24 0-1,1 0-15,-1 24 16,-24-24-16,-23 0 16,-47 0-16</inkml:trace>
  <inkml:trace contextRef="#ctx0" brushRef="#br0" timeOffset="16010.5335">16957 9736 0,'23'24'15,"1"-24"1,-1 0-16,24-24 15,0 24 1,24-23-16,-24-1 16,-23 1-16,-1-1 15,1 1 1,-24 23-16,0-24 15,0 0 1,-24 24-16,1 0 16,-24 0-1,0 0-15,-24 24 16,0 0-16,48-1 15,-24 1 1,47-1-16,0 1 16,0-1-1,23 24-15,1-23 16,23-1-1,23 1-15,1-1 16,23 1 0,-23-24-16,-24 0 15,-47 0-15</inkml:trace>
  <inkml:trace contextRef="#ctx0" brushRef="#br0" timeOffset="16618.9413">18180 9619 0,'0'0'16,"-24"0"-16,24 0 16,-23-24-16,-24 24 15,0 24 1,0-1-16,0 1 15,-24-1 1,24 1-16,0 23 16,23-24-1,1 1-15,23 23 16,0-47-1,23 23 1,1 1-16,0-24 16,23 23-16,0-46 15,23 23-15,-23-24 16,24 1-16,-24-1 15,0-23-15,23 0 32,-23 0-32,-23 0 15,-24 0-15,0-24 16,0 24-16,-24-23 15,1 23-15,23 0 16,-24 23 0,24 1-16,0 23 15,24 0 1,-24 0-16,0 0 15,0 23-15,0 24 16,0 0 0,0 24-16,-24-1 15,48 25 1,-24-48-16,23 23 15,-23-23 1,24-23-16,-24-24 16,0 0-16</inkml:trace>
  <inkml:trace contextRef="#ctx0" brushRef="#br0" timeOffset="17040.1467">18650 9783 0,'0'-23'16,"0"23"0,24 0-16,-1-24 15,24 24-15,0-23 16,0 23-1,0-24-15,-23 24 16,-1 0 0,-23-23-16,0-1 15,-23 1 1,-1-1-16,1 24 15,-24-24 1,-24 24-16,24 24 16,-23 0-16,23-1 15,23 24 1,24-23-16,24 23 15,-1 0 1,48 0-16,-1-24 16,-23 1-1,0-1-15,-47-23 16,0 0-16</inkml:trace>
  <inkml:trace contextRef="#ctx0" brushRef="#br0" timeOffset="17352.1507">19262 9736 0,'0'0'0,"0"0"16,0 0-16,0 24 16,-24-24-16,24 23 15,0-23 1,-23 24-16,23-24 15,0 0-15,0 0 16,0 0 0,0 0-16,0 0 15,0-24 1,0-23-16,0 24 15,0-24-15,23 23 16,-23 1 0,24-1-16,23 0 15,-24 24-15,1 0 16,-24 0-16</inkml:trace>
  <inkml:trace contextRef="#ctx0" brushRef="#br0" timeOffset="17835.7569">19967 9713 0,'0'0'15,"0"-24"-15,0 24 16,-23 0-1,23-23-15,-47 46 16,0-23 0,0 24-16,0-24 15,0 23-15,23 24 16,0-47-1,24 24-15,24-1 16,-24-23 0,24 24-16,23-48 15,-24 24 1,24 0-16,-23-23 15,-1-1-15,24 1 16,-23-1-16,-1 24 16,1-23-16,-24 23 15,0 23 1,0-23-16,23 0 15,-23 24 1,24-1-16,-24 1 31,0-1-31,23 1 16,-23-24-16,0 0 15,0 0-15</inkml:trace>
  <inkml:trace contextRef="#ctx0" brushRef="#br0" timeOffset="18038.5595">20532 9313 0,'23'23'16,"1"1"-16,-1 46 15,-70 1-15,71-1 16,-24 25 0,0-25-16,0-23 15,0-47-15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4:31.8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12277 7902 0,'0'0'15,"-47"0"-15,0 0 16,-47 0-16,-71 0 15,0 0-15,-23 0 16,-24 0-16,1 23 16,-1 1-1,0-24-15,1 0 16,-1 0-1,47 0-15,-23 0 16,24-24 0,-1 24-16,24-23 15,0-1-15,23-23 16,48 0-1,-1-23-15,24 22 16,0-22 0,24 23-16,23-24 15,0-23 1,47 24-16,0-48 31,23 48-31,1-25 16,23 25-16,0-24 15,47 23-15,0 1 16,0-24-16,24 23 15,-1 1 1,25 23-16,-25-1 16,48-22-1,0 23-15,23-24 16,0 24-1,0 0-15,0 0 16,24 24-16,0-24 16,23 23-1,-23-23-15,23 24 16,0-1-1,0 1-15,1 23 16,-25-24 0,24 24-16,1-23 15,22 46-15,-22-23 16,22 0-1,-22 24-15,-1-24 16,0 47 0,0 0-16,1 23 15,-1 1 1,-24-1-16,1-23 15,-24 24-15,1-1 16,-48 25-16,0-25 31,-24 24-31,-22-23 16,-25 23-16,-23-24 15,-23 24-15,-24-23 16,-47 0 0,0-1-1,-24 1-15,-23-1 16,-23 1-1,-24-1-15,0-23 16,-48 24-16,1-24 16,-23-24-1,-24 1-15,-48 23 16,-22-23-1,-25-1-15,-22-23 16,-1 24 0,-47-48-16,0 24 15,1 24-15,-48-24 16,24 23-1,-24-23-15,0 24 16,0-24 0,0 0-16,24 23 15,-24-23 1,0 24-16,24-1 15,0-23 1,23 24-16,47-24 16,24 0-1,94 23-15,70-23 16,118 0-16</inkml:trace>
  <inkml:trace contextRef="#ctx0" brushRef="#br0" timeOffset="4229.6544">23989 7596 0,'0'0'16,"0"0"-16,0 23 15,0-23-15,23 0 16,24 0-16,0 24 15,24-24 1,0 0-16,46 0 16,1 0-16,-1 0 15,24 0 1,24-24-16,0 24 15,-1 0 1,25 0-16,-1 24 16,0-24-1,0 0 1,0 0-16,0 0 15,0 0 1,1 0-16,-1 0 16,23 0-1,-22 23-15,22 1 16,-23-24-1,0 47-15,1-47 16,-1 47 0,-47-23-16,-24-1 15,-46-23 1,-24 0-16,-47 0 15,0 0-15</inkml:trace>
  <inkml:trace contextRef="#ctx0" brushRef="#br0" timeOffset="5520.2801">4751 8960 0,'0'0'16,"0"0"-1,23 0-15,1 24 16,23-24 0,23 0-16,48 23 15,0-46 1,-1 23-16,48 0 15,-24-24-15,24 24 16,-1-24 0,1 1-16,-1 23 15,-22 0-15,-1 23 16,0-23-1,-24 0-15,-23 0 16,0 0 0,1 0-16,-25 0 15,1 0 1,-24 0-16,-24 0 0,-23 0 15</inkml:trace>
  <inkml:trace contextRef="#ctx0" brushRef="#br0" timeOffset="7011.2183">10419 9054 0,'0'0'0,"0"0"16,0 24-16,0-24 16,0 0-1,23 0-15,1 0 16,23 0-1,23 0 1,24-24-16,0 24 16,1 0-16,-1 0 15,0 0-15,23-23 16,1 23-1,23 0-15,0 0 16,-23 0 0,23 0-16,0 0 15,-23 0 1,23 0-16,-24 0 31,1 0-31,23 0 0,-23 0 16,46-24-16,-23 24 15,24 0 1,-24-23-16,24 23 15,-1 0 1,-23 0-16,24-24 16,-24 24-1,24-24-15,-24 24 16,23-23-16,1 23 15,0 0 1,-1 0-16,1 0 16,0 0-16,-1 0 31,-23 0-31,0 0 15,1-24-15,-1 24 16,-24 0 0,-23 0-16,-23 0 15,-24 0 1,-47 0-16</inkml:trace>
  <inkml:trace contextRef="#ctx0" brushRef="#br0" timeOffset="8586.8385">23283 8984 0,'-23'0'16,"23"0"-16,0 0 16,-24 0-16,24 0 15,24 0 1,-24 23-16,47-23 15,0 0 1,0 24-16,23-24 16,-22 0-1,46 23-15,0-23 16,0 0-16,23 24 15,1-24 1,0 0-16,-1 23 16,24-23-1,0 0-15,0 24 16,-23-24-1,23 0-15,0 0 16,0-24-16,0 24 16,24 0-1,-24 0 1,24 0-16,-1 0 15,25 0-15,-25 0 32,24 0-32,1 0 15,-1 0 1,-24 0-16,24 0 15,-23 24-15,0-24 16,-24 23 0,0-23-16,0 0 15,-47 24 1,-23-1-16,-24-23 15,-47 0-15</inkml:trace>
  <inkml:trace contextRef="#ctx0" brushRef="#br0" timeOffset="12830.0929">14652 10159 0,'-23'0'16,"-1"0"-16,0 0 15,1 0 1,-1-23-16,24 23 16,0 0-16,24 0 15,-1-24-15,25 24 16,-1 0-16,23-23 15,24 23 1,0-24-16,0 24 16,24-23-1,23 23-15,0 0 16,0 0-16,24 0 15,-24 0 1,47-24-16,-47 24 16,47 0-1,-23 0-15,0 0 16,-24 24-1,23-48-15,-22 48 16,22-24-16,-23 0 16,24 0-16,0 0 15,-24 0-15,0 0 16,0 0-1,0 0-15,0 0 16,0 0 0,0 0-16,0 0 15,1 0 1,-1 23-16,0-23 15,0 0-15,-24 0 16,1 0 0,0 0-16,-1-23 15,1 23 1,-24 0-16,23 0 15,1 0 1,0 0-16,-1 23 16,1-23-1,-1 0-15,1 0 16,-24 0-16,24 0 15,-24-23-15,23 23 16,1 0-16,0 0 16,-1 0-1,1 0-15,-1 0 16,1 0-1,-24 0-15,24 0 16,-1 0 0,1 0-16,-1 0 15,1 0-15,23 0 16,-23 0-1,-1 0-15,1 0 16,-1 0 0,1 0-16,0 0 15,-24 0-15,0 0 16,0 23-1,-24-46-15,-23 23 16,0 0-16,-47 0 16,0 0-16</inkml:trace>
  <inkml:trace contextRef="#ctx0" brushRef="#br0" timeOffset="14343.3123">14793 11524 0,'-70'0'15,"-24"0"1,-1 23-16,-46-23 15,24 24-15,-24-24 16,-24 23-16,0 1 16,1-24-16,-1 23 15,-47-23 1,1 24-16,-1-24 15,-23 0 1,23 0-16,-46 0 16,22 23-1,1-23-15,-24-23 16,24 23-16,0-24 15,0 1 1,-24 23-16,24-24 16,-24 1-1,24 23-15,-24-24 16,24 24-16,-47 0 15,23 0-15,-23 0 16,0 24 0,0-24-16,-1 23 15,1 1-15,-24-1 16,1 24-1,-1-23-15,0 23 16,1 23 0,-1-23-16,71-23 15,93 23 1,142-47-16</inkml:trace>
  <inkml:trace contextRef="#ctx0" brushRef="#br0" timeOffset="20057.7138">16063 11382 0,'0'24'16,"-23"46"-16,23-22 15,-24 22-15,-23 24 16,0-23-16,0 23 15,23 0 1,-46-24-16,46-23 16,1 24-1,-24-24-15,23-23 16,24-1-16,-23-23 15,23 0 1,23-23-16,-23-24 16,47-1-1,-23-46-15,-1 0 16,24 0-16,0 0 15,-23-23-15,23 46 16,0-23 0,0 23-16,-23 24 15,23 24 1,-24 23-16,1 0 15,-1 0-15,1 23 16,-1 1 0,1 23-16,-1 0 15,24 24 1,0 23-16,-23 0 15,-1-24 1,24 24-16,-23 0 16,-1-23-16,1-24 15,0 0 1,-1-23-16,-23-1 15,24-23-15,-24 24 16,0-24-16,0 0 16,0 0-16</inkml:trace>
  <inkml:trace contextRef="#ctx0" brushRef="#br0" timeOffset="20338.5174">15734 11876 0,'0'0'16,"0"0"-16,-24 0 16,24 0-16,0 0 31,24 0-31,23 24 15,23-24-15,25 0 16,-1 0-16,0 0 16,0 0-16,0-24 15,-47 24 1,0 0-16,-47 0 15,0 0-15</inkml:trace>
  <inkml:trace contextRef="#ctx0" brushRef="#br0" timeOffset="20915.7248">16651 11312 0,'0'0'16,"-23"0"-16,23 23 15,23 1-15,-23 23 16,24 0-16,-24 47 16,23-23-1,1 23-15,23-24 16,-24 1-1,-23-1-15,24-23 16,-1 0 0,-23 0-16,0 0 15,-23-23-15,23 0 16,0-24-16,0 0 15,0-24-15,23-23 16,-23 0 0,24 23-16,-1-23 15,24-23 1,-23 46-16,23 1 15,0 23 1,0-24-16,0 48 16,-23-24-16,23 23 15,-24 1 1,1 23-16,-24 0 15,-24 0 1,1 0-16,-24 0 16,-24-23-1,0 23-15,24-24 16,-23 48-16,-24-71 15,47 23 1,0 1-16,23-24 16,24 0-16</inkml:trace>
  <inkml:trace contextRef="#ctx0" brushRef="#br0" timeOffset="21383.7308">17780 11712 0,'-24'0'15,"1"0"1,23 0-16,-24 0 15,1 23 1,-24-23-16,0 24 16,23-1-16,1 1 15,-1-1 1,24-23-16,0 24 15,24-24 1,23 23-16,-24-23 16,24 24-1,0-1-15,-23-23 16,23 24-1,-23-1-15,-24 1 16,0 23-16,-24-24 16,24 1-16,-47-1 15,23 1-15,-23-24 16,0 24-1,0-24-15,0 0 16,47 0 0,0 0-16</inkml:trace>
  <inkml:trace contextRef="#ctx0" brushRef="#br0" timeOffset="21773.7358">18039 11735 0,'0'0'0,"0"0"15,0 0 1,-24 24-16,24 23 16,-23 23-16,-1-23 15,-23 24 1,47-24-16,0-24 15,0 24 1,24-47-16,23 0 16,0 0-1,23-23-15,-23-1 16,24 1-1,-24-24-15,-24 23 16,-23-23-16,0 24 16,0-24-1,-47 23-15,0 24 16,0-23-16,-23 23 15,23 0-15,23 0 16,1 23 0,23-23-16</inkml:trace>
  <inkml:trace contextRef="#ctx0" brushRef="#br0" timeOffset="22054.5394">18533 11194 0,'0'0'16,"0"24"-16,0 46 15,0 1 1,0 23-16,0 0 15,-24 0 1,1 24-16,-1-48 16,24 1-1,-23-24-15,23-24 16,0 1-16,0-24 15,0 0-15</inkml:trace>
  <inkml:trace contextRef="#ctx0" brushRef="#br0" timeOffset="22460.1446">18885 11712 0,'-23'23'15,"23"24"-15,-24 0 16,24 0-16,0-23 15,0 23 1,47-47-16,-47 23 16,24-46-16,-1-1 15,1 1 1,23-1-16,0-23 15,-23 0 1,-1 0-16,24 0 16,-23 0-16,23 24 15,-24-1 1,24 24-16,-23 24 15,-1-1 1,-23 24-16,0 0 16,24 0-1,-24-23-15,0 23 16,23-47-16,-23 23 15,24-23-15,-24 0 16,0 0-16</inkml:trace>
  <inkml:trace contextRef="#ctx0" brushRef="#br0" timeOffset="22709.7478">19732 11147 0,'-23'0'15,"23"24"-15,-24 23 16,24 23-16,0 1 16,24 23-16,-24 24 15,0-24 1,23 0-16,-23-24 15,-23 1 1,23-24-16,0-24 16,0-23-16</inkml:trace>
  <inkml:trace contextRef="#ctx0" brushRef="#br0" timeOffset="23208.9542">19520 11759 0,'0'0'15,"0"0"-15,0 0 16,24 0-16,-1 0 16,1 0-16,46 23 15,1-23-15,0 0 16,-24 0-1,23 0-15,-23-23 16,0 23 0,0-24-16,0 1 15,0 23-15,-23-24 16,-24 1-1,23 23-15,-23-47 16,0 23 0,0 1-16,-23 23 15,-1 0 1,-23 0-16,0 23 15,0 1 1,24 46-16,-24 1 16,23-1-16,1 1 15,23-24-15,23 0 16,24 0-1,0-47-15,0 23 16,24-23-16,23-47 16,-24 47-1,-22-47-15,-48 47 16</inkml:trace>
  <inkml:trace contextRef="#ctx0" brushRef="#br0" timeOffset="24051.365">21472 11265 0,'0'23'16,"0"1"-16,0 23 16,-23 0-16,23 47 15,0-23 1,0 46-16,0-23 15,-24 24 1,1-48-16,-1 1 16,1-24-16,23 0 15,0-23 1,0-1-16,0-46 15,0-1-15,0 0 16,-24-46-16,24-1 16,0-23-1,0 0-15,24 0 16,-24 0-16,23 0 15,1 0 1,-24 47-16,47 0 16,-47 23-1,23 1-15,1 23 16,-24 23-1,23 24-15,1 24 16,23-1 0,-23 1-16,-24 23 15,23-23-15,-23-1 16,24-46-16,-24-1 15,23 1 1,1-24 0,-24-24-16,47 24 15,-24-47 1,1-23-16,-1-1 15,24 1-15,0-1 16,-23 0-16,46 24 16,-23 0-16,0 0 15,-23 47 1,-1 0-16,1 0 15,-1 47 1,-23 0-16,0 24 16,0 23-1,-23 24-15,23-24 16,-24 23-16,1-46 15,23-1 1,0 1 0,0-48-16,0-23 15,0 0-15</inkml:trace>
  <inkml:trace contextRef="#ctx0" brushRef="#br0" timeOffset="24378.9692">22531 11665 0,'0'0'0,"-24"0"15,24 0-15,-47 23 16,24 1 0,-24 23-16,23-24 15,-23 24 1,24 0-16,23 0 15,0-47 1,0 24-16,23-24 16,24 0-16,0-24 15,-23 24 1,-1-23-16,24-1 15,-23 1 1,-24-1-16,0 1 16,0-24-16,0 23 15,0 1-15,-24-1 16,24 24-16</inkml:trace>
  <inkml:trace contextRef="#ctx0" brushRef="#br0" timeOffset="24800.1746">22554 11806 0,'0'47'15,"0"-24"-15,24 24 16,-24 0-16,23 0 15,-23 0-15,-23 0 16,23-23-16,0 0 16,-24-24-16,24 0 31,24-24-31,-24-23 15,23 23-15,1-23 16,23 0-16,-24 0 16,24 0-16,0 0 15,0 47 1,1 0-16,-1 24 15,0-1 1,-24 24-16,1 24 16,-24-24-1,0 23-15,-24-46 16,24 23-1,0-47-15,0 0 16,0 0-16</inkml:trace>
  <inkml:trace contextRef="#ctx0" brushRef="#br0" timeOffset="25252.5804">23566 11876 0,'0'0'16,"0"-23"-16,-24 23 15,1 0-15,-1 0 16,-23 23 0,23 1-16,-46 23 15,46 0-15,1-24 16,-1 1-16,24-1 15,0 1 1,0-1-16,24-23 16,-1 0-16,1-23 15,-1 23 1,1-24-16,-1 1 15,1-1 1,-1 1-16,1-1 16,0 1-1,-24-1-15,0 24 16,23 0-16,-23 0 15,24 24 1,-24 23-16,0 0 16,0 0-1,0 0-15,0-23 16,0-1-1,0-23-15</inkml:trace>
  <inkml:trace contextRef="#ctx0" brushRef="#br0" timeOffset="25564.5844">23801 12017 0,'0'24'16,"0"-1"-16,0 1 15,0-1 1,0 1-16,0 0 15,0-1 1,0-23-16,0 0 16,0 24-16,0-24 15,0-24-15,23 24 16,-23-47-16,0 0 15,0 23 1,24-23-16,-1 24 16,1-1-1,-1 1-15,1 23 16,-1-24-1,-23 24-15</inkml:trace>
  <inkml:trace contextRef="#ctx0" brushRef="#br0" timeOffset="26313.394">24342 11970 0,'-24'24'16,"-23"-1"-1,24 1-15,-24 23 16,23 0 0,1 0-16,-1-23 15,24 23-15,-24-24 16,48 24-16,0-47 15,23 0 1,0-23-16,23-1 16,1-23-16,23 0 15,-24-24 1,1 1-16,-24-1 15,0-23 1,0 24-16,-23-1 16,-1 1-1,-23 23-15,24 0 16,-24 23-16,0 24 15,0 0 1,0 0-16,0 24 16,0-1-1,0 48-15,0-24 16,0 47-1,0-24-15,-24 24 16,1-23-16,23-1 16,-24-22-16,0-25 15,24 1-15,0-24 16,-23 0-1,46-24-15,-23 1 16,24-25 0,23 1-16,-23 0 15,23 0 1,0 24-16,0-1 15,-24 24 1,1 0-16,-1 0 16,-23 47-16,0 0 15,0 24 1,0 0-16,0-1 15,-23-23-15,23-23 16,0-24-16,0 0 16,0 0-1,0 0-15</inkml:trace>
  <inkml:trace contextRef="#ctx0" brushRef="#br0" timeOffset="26781.4">25259 12064 0,'0'24'15,"0"-1"-15,0 1 16,-24 23-1,24 0 1,0-23-16,0-1 16,0 1-16,24-24 15,-1-24-15,1 1 16,23-1-1,0-46-15,0 46 16,-23-23 0,-1 23-16,24 1 15,-47 23 1,24-24-16,-1 24 15,-23 0-15,0 24 16,0 23-16,0 0 16,24 24-16,-24-1 15,0 1 1,0-1-16,0 1 15,-24-1 1,1-23-16,-1 47 16,-23-23-1,-47 0-15,0 23 16,-47 0-16,0-24 15,-47 24-15,-1 0 16,-46 0-16,47-23 16,70-24-1,118-47-15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5:19.7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23283 7784 0,'0'0'16,"24"0"-1,-24-23-15,23 23 16,1 0-1,46 0-15,1 0 16,0 0-16,-1 0 16,1 0-16,23 23 15,23-23-15,1 24 16,23-24-1,0 23-15,0 1 16,24-24 0,0 0-16,23 23 15,0-23-15,0 0 16,24 0-1,-24 0-15,47 24 16,-23-24 0,-24 23-1,23-23-15,1 24 16,-24-24-16,-23 23 31,23 1-31,-47-24 16,-23 0-16,-1 23 15,-23 1-15,-70-24 16,-24 0-16</inkml:trace>
  <inkml:trace contextRef="#ctx0" brushRef="#br0" timeOffset="1138.8146">12277 9289 0,'-24'0'15,"1"0"-15,23 0 16,-24 0-16,-23 0 16,-47-23-16,0 23 15,-24 0-15,-46 0 16,-1-24-1,0 24-15,1 0 16,-1-23-16,-23 23 16,0 0-1,0-24-15,-24 24 16,0 0-1,-23 0-15,0-23 16,0 23 0,-24-24-16,0 24 15,1 0 1,23 0-16,-24 0 15,24-23-15,-1 23 16,-22 0 0,-1 0-16,24 0 15,-47 0 1,70-24-16,0 24 15,1 0 1,-1 24-16,24-1 16,-24-23-1,212 0-15,0 0 16</inkml:trace>
  <inkml:trace contextRef="#ctx0" brushRef="#br0" timeOffset="4704.1644">23589 9289 0,'0'0'16,"24"-23"-1,-24 23-15,47 0 16,0-24-16,23 24 16,24 0-1,24 0-15,23 0 16,0 0-1,47 0-15,0 0 16,1 24 0,22-48-16,1 24 15,23 24-15,0-48 16,47 24-1,-46 0-15,46 0 16,-23 0 0,-1 0-16,1 0 15,23 0 1,-23 24-16,-24-1 15,0 1 1,0-1-16,-46-23 16,-48 24-16,-24-1 15,-70-23 1,-47 0-16,0 0 0</inkml:trace>
  <inkml:trace contextRef="#ctx0" brushRef="#br0" timeOffset="5761.2021">12253 10771 0,'-23'0'15,"-24"0"-15,-24 0 16,-23 0 0,0 0-16,-47 0 15,0-24 1,0 24-16,-24 0 15,-23 0 1,0 0-16,-1 0 16,1 0-16,-47 24 15,23-24-15,-46 0 16,46 23-16,-23-23 15,-47 24 1,-1-24-16,25 0 16,-24 23-1,-1-23-15,1 24 16,-24-24-1,24 0-15,-24 0 16,1 0-16,-1 24 16,0-24-1,0 23-15,71-23 16,71 24-16,164-24 15,0 0-15</inkml:trace>
  <inkml:trace contextRef="#ctx0" brushRef="#br0" timeOffset="12422.4875">14323 9407 0,'0'0'16,"-24"0"-16,24 23 16,0 24-16,24 24 15,-24 0-15,23 23 16,-23 0-1,0 0-15,0 0 16,0 0-16,0 0 16,0-47-1,24 0-15,-24 0 16,0-47-1,0 24-15,0-24 16,0 0-16,0 0 16,0 0-16</inkml:trace>
  <inkml:trace contextRef="#ctx0" brushRef="#br0" timeOffset="12734.4915">13547 9383 0,'0'0'15,"23"0"1,24-23-16,24 23 15,23-24 1,47 1-16,24-1 16,-24 24-1,0 0-15,0 0 16,0 0-1,0 24-15,-47-24 16,-23 0-16,-71 0 16,0 0-16</inkml:trace>
  <inkml:trace contextRef="#ctx0" brushRef="#br0" timeOffset="13155.6969">14723 9713 0,'0'47'16,"0"0"-16,0 23 15,0 1-15,23-1 16,1-46-16,-1 23 15,-23 0 1,0-47-16,0 23 16,0-23-16,0 0 15,0 0-15,0-23 16,0-1-16,-23-23 15,-1 24 1,24-48-16,-23 24 16,23-23-1,23 23-15,1 0 16,23 23-1,0 1-15,23-1 16,1 48-16,-24-24 16,23 23-1,-46-23-15,-24 0 16,0 0-16</inkml:trace>
  <inkml:trace contextRef="#ctx0" brushRef="#br0" timeOffset="13623.7029">15781 9877 0,'-24'0'16,"1"0"0,-24 0-16,0 0 15,0 0 1,-24 0-16,24 24 15,24-1 1,-1 1-16,1-1 16,-1 24-16,1-23 15,46 23-15,1-24 16,23 1-1,0-24-15,23 0 16,-23-24-16,0 1 16,0-1-1,-23-23-15,-1 24 16,-23-24-1,24 23-15,-24 24 16,0-23-16,0 23 16,0 0-1,0 23-15,23-23 16,-23 24-1,24-1-15,-1 1 16,1-1 0,23 1-16,0 23 15,-23 0-15,-1-24 16,-23-23-16</inkml:trace>
  <inkml:trace contextRef="#ctx0" brushRef="#br0" timeOffset="14154.1097">16416 9995 0,'23'0'15,"-23"-47"1,24 23-16,-48 24 16,1-23-16,-1-1 15,-23 24-15,24 24 16,-24-24-16,0 47 15,23-24 1,1 1-16,-1 46 16,24-46-1,0 23-15,24-24 16,-1-23-1,1 24-15,-1-24 16,1 0 0,23 0-1,-24-47-15,1 23 16,-1-23-16,1 0 15,23-23-15,-24-1 16,-23 1 0,24-1-16,-24 1 15,0 23-15,-24-24 16,24 24-1,0 47 1,0-24-16,0 24 16,0 24-16,24-1 15,-24 24 1,0 48-16,24-25 15,-48 48-15,24-24 16,0 0 0,0-47-16,24-24 15,-24-23-15</inkml:trace>
  <inkml:trace contextRef="#ctx0" brushRef="#br0" timeOffset="14325.7119">16839 9948 0,'0'23'0,"-23"-23"16,23 24-16,0-1 16,0 48-1,0 23-15,0-94 16,0 0-16</inkml:trace>
  <inkml:trace contextRef="#ctx0" brushRef="#br0" timeOffset="14512.9143">16980 9548 0,'-23'0'16,"23"-24"-16,0 24 15,0 0-15,0 0 16,0 0-16</inkml:trace>
  <inkml:trace contextRef="#ctx0" brushRef="#br0" timeOffset="14715.7169">17404 9407 0,'0'0'16,"-24"0"-1,24 23-15,0 24 16,0 0-16,24 24 15,-24 23-15,0 24 16,-24-24-16,24 0 16,-23 0-1,-1-47-15,24-24 16,0-23-16</inkml:trace>
  <inkml:trace contextRef="#ctx0" brushRef="#br0" timeOffset="15028.721">17145 9877 0,'-24'0'0,"24"0"16,0 0 0,-23 0-16,23 0 15,23 0-15,25 0 16,22 0-16,24 0 15,-23 0 1,-1 24-16,-23-24 16,0 0-16,-23 23 15,-1 1 1,-23-1-16,24 1 15,-24 23 1,23 0-16,1 0 16,-24-24-1,23 1-15,-23-24 16,0 0-16,0 0 15,0 0-15</inkml:trace>
  <inkml:trace contextRef="#ctx0" brushRef="#br0" timeOffset="15145.7327">17804 9736 0,'0'0'0,"0"0"16,-24 0 0,24-23-16,0 23 15,0 0-15,0 0 0</inkml:trace>
  <inkml:trace contextRef="#ctx0" brushRef="#br0" timeOffset="15489.7671">18133 9783 0,'0'0'0,"-24"24"16,1-1-16,-1 1 16,1 23-1,-1 0-15,1 0 16,-1 23-16,1-46 15,23 23-15,0-47 16,23 23-16,1-23 16,23-23-1,-24-1-15,24 24 16,-23-47-1,-1 47-15,-23-23 16,24-24 0,-48 47-16,24-47 15,-23 47-15,23-24 16,-24 24-1,24 0-15,0 0 0,0 0 0</inkml:trace>
  <inkml:trace contextRef="#ctx0" brushRef="#br0" timeOffset="15853.8035">18344 9971 0,'0'24'16,"0"-24"-16,0 23 15,0 1-15,0 23 16,-23-47-16,23 23 15,0-23 1,0 0-16,0 0 16,23-23-1,1-24-15,-1 23 16,1-23-1,23 24-15,-23-1 16,23 24-16,-24-23 16,1 46-1,-1-23-15,1 24 16,-1 23-1,-23 0-15,24 0 16,-24-24 0,0 1-16,-24-1 15,24 1 1,0-24-16,0 0 0</inkml:trace>
  <inkml:trace contextRef="#ctx0" brushRef="#br0" timeOffset="16270.8452">19026 9948 0,'0'0'0,"0"-24"0,0 24 15,-23 0 1,23 0-16,-24 24 16,1-24-16,-1 23 15,-23 1 1,0-1-16,24 1 15,-1-1 1,24 1-16,24-24 16,-1 0-1,1 0-15,-1 0 0,1 0 16,-1-24-1,1 24-15,-1-23 16,-23-1-16,47 1 16,-47 23-1,24 0-15,-24 0 16,0 0-1,-24 23-15,24 1 16,0 23 0,0-24-16,0 1 15,0-1-15,0 1 16,0-1-1,0-23-15,0 0 0,0 0 0</inkml:trace>
  <inkml:trace contextRef="#ctx0" brushRef="#br0" timeOffset="16545.6686">19379 9548 0,'-23'0'15,"23"23"-15,0 25 16,0-48-16,23 47 16,-23 47-1,0 0-15,0 0 0,0 0 16,0-24-16,0-23 15,0-23-15,0-24 16,0 0-16</inkml:trace>
  <inkml:trace contextRef="#ctx0" brushRef="#br0" timeOffset="17044.875">20108 9619 0,'0'0'16,"0"23"-1,0 1-15,0 46 16,0 1-16,0 23 15,-23 0 1,23-47-16,0 23 16,-24-46-1,24-24-15,0 0 16,0 0-1,0-24-15,0 1 16,0-24 0,24-24-16,-24 1 15,0-1-15,23-23 16,-23 47-16,0-23 15,0 22-15,24 25 16,-1-1 0,1 1-16,70-1 15,-23 1 1,23 23-16,23 0 15,-23 23 1,0-23-16,0 0 16,-23 0-16,-95 24 15,24-24-15</inkml:trace>
  <inkml:trace contextRef="#ctx0" brushRef="#br0" timeOffset="17294.4782">19967 9807 0,'0'0'0,"0"0"16,24-24-1,23 24-15,47 0 16,-24 0 0,48 0-16,0 0 15,-48 24-15,-23-24 16,-47 0-16</inkml:trace>
  <inkml:trace contextRef="#ctx0" brushRef="#br0" timeOffset="17512.881">20108 10042 0,'-23'23'16,"46"-23"-1,-23 0-15,24 24 16,23-24-16,23 0 15,25 0 1,-1 23-16,0-23 16,-24 24-16,-23-24 15,-47 0-15</inkml:trace>
  <inkml:trace contextRef="#ctx0" brushRef="#br0" timeOffset="17809.2848">21378 9854 0,'0'0'0,"-23"0"15,-1 0 1,-23 0-16,0 23 15,0 1-15,0-1 16,0 24-16,24-23 16,23 23-16,0-24 15,47 1 1,0-1-16,23-23 15,1 0 1,-24 0-16,-47 0 16,0 0-16</inkml:trace>
  <inkml:trace contextRef="#ctx0" brushRef="#br0" timeOffset="18168.0894">21849 9830 0,'-47'24'16,"0"-1"-16,-24 1 16,48-1-16,-24 1 15,23-1-15,24 24 16,24-23-1,-1-1-15,24-23 16,0 0 0,24 24-16,-24-48 15,23 24-15,-23-23 16,0-1-1,0 1-15,-23-1 16,-24 1 0,0-1-16,0-23 15,-24 47 1,-23-23-16,24-1 15,23 24-15</inkml:trace>
  <inkml:trace contextRef="#ctx0" brushRef="#br0" timeOffset="18542.4942">22225 9995 0,'0'0'16,"0"0"-1,-24 23-15,24 1 16,-23-1-16,-1 1 15,24-24-15,-23 23 16,23-23-16,0-23 16,0 23-1,23-24-15,1-23 16,23 24-1,-23-1-15,23 1 16,23-1 0,-23 24-16,0 0 15,0 24-15,0-1 16,-23 1-1,-1 23-15,1-24 16,-24 1 0,0 23-16,23-24 15,-23-23-15,0 0 16,0 0-16</inkml:trace>
  <inkml:trace contextRef="#ctx0" brushRef="#br0" timeOffset="18885.6986">23072 9924 0,'-24'0'16,"24"0"-16,-23 24 15,-24-1-15,23 1 16,-23-1-16,0 24 15,23-23 1,1-1-16,46 1 16,-23-24-1,48 23-15,-1-23 16,23 0-16,1-23 15,-24 23 1,0-47-16,-24 23 16,1 1-16,-24-1 15,0 1-15,0-1 16,-24 1-1,1 23-15,-1-24 16,24 24-16</inkml:trace>
  <inkml:trace contextRef="#ctx0" brushRef="#br0" timeOffset="19478.5062">23448 10042 0,'0'0'0,"-24"23"16,24-23-16,0 24 16,-23-1-1,23 1-15,-24-24 16,24 23-1,0-23-15,0 24 16,0-48-16,0 1 16,24-1-1,-1-23-15,1 0 16,-1 0-1,1 24-15,0-1 16,-1 1 0,1 23-16,-1 0 15,1 0-15,-24 23 16,23 1-1,-23 23-15,0-47 16,0 23 0,0 1-16,24-24 15,-24 0 1,23-24-16,24 1 15,-23 23-15,23-24 16,-24 1-16,24 23 31,-23 0-31,-1 0 16,1 0-16,-24 23 15,0 1-15,0-1 16,0 1-16,0 23 16,0-24-1,0 1-15,0-1 16,0-23-16</inkml:trace>
  <inkml:trace contextRef="#ctx0" brushRef="#br0" timeOffset="19915.3118">24224 9971 0,'-23'0'16,"23"24"0,0-24-16,0 23 15,23 1-15,1-24 16,-1 23-1,1-23-15,-1 0 16,24-23 0,-23-1-16,-1 1 15,1-1 1,-1 1-16,-23 23 15,24 0 1,-24 0-16,23 23 16,-23 24-16,0 0 15,0 0-15,0 24 16,0-24-16,-23 24 15,23-1 1,-24 1-16,-23-24 16,24 0-1,-24 23-15,-24-23 16,-23 24-16,-24-24 15,1 0 1,-1-24-16,48 1 16,70-24-16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6:10.1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5104 7761 0,'-24'0'0,"24"-24"31,24 24-31,-24 0 16,47 0-16,-24 0 0,1 0 15,46 24 1,1-24-16,23 23 15,-24-23 1,24 0-16,24 0 16,-24 0-16,47 0 15,0 0 1,24 0-16,0 0 15,-1 0 1,24 0-16,0 0 16,-23 0-1,0 0-15,-24 24 16,-24-24-1,-46 0-15,0 0 0,-71 0 16,0 0-16</inkml:trace>
  <inkml:trace contextRef="#ctx0" brushRef="#br0" timeOffset="1439.8719">12841 7690 0,'0'0'16,"24"-24"-16,-1 24 15,24-23-15,0 23 16,0 0-16,24 0 16,23 0-1,0 0 1,-23 23-1,23-23-15,23 0 16,-23 0-16,24 0 16,-1 0-1,25 24-15,-25-24 16,1 0-16,23 0 15,-24 0-15,25 0 16,22 0 0,-23 0-16,24 0 15,-24 0-15,24 0 16,-1 0-1,1 0-15,0 0 16,23-24 0,0 24-1,0 0-15,0-23 16,0 23-16,24 0 15,23 0 1,24 0-16,0 0 16,-24 23-1,23 1-15,1 0 16,0-1-1,-24-23-15,0 0 16,-23 0-16,-24 0 16,-23-23-1,23 23-15,-47-24 16,-47 24-1,-23 0-15,-71 0 16,0 0-16</inkml:trace>
  <inkml:trace contextRef="#ctx0" brushRef="#br0" timeOffset="7679.9519">12183 7996 0,'0'0'16,"0"0"-16,0 47 16,0 0-16,0 0 15,0 23-15,23 1 16,1 23-16,-1 0 15,1 0 1,-1-23-16,1-24 16,-24-24-1,23 24-15,-23-23 16,0-24-1,24 23-15,-24-23 16,0 0-16</inkml:trace>
  <inkml:trace contextRef="#ctx0" brushRef="#br0" timeOffset="7976.3557">11783 8019 0,'23'0'15,"48"-23"1,-71 23-16,70 0 15,48 0-15,0 0 16,23 0-16,-24 23 16,24-23-16,1 24 15,-25-24 1,-46 23-16,-1-23 15,-70 0-15</inkml:trace>
  <inkml:trace contextRef="#ctx0" brushRef="#br0" timeOffset="8459.9619">13264 8278 0,'-23'0'15,"-1"23"-15,-46-23 16,-1 48 0,1-25-16,-1 1 15,24 23 1,24 0-16,-1 0 15,24 0-15,0-24 16,24 1 0,-1-24-16,24 0 15,0-24-15,0 1 16,24-24-16,-1 23 31,-23-23-31,0 24 16,0-24-16,-23 23 15,0 1-15,-24 23 16,0 0-16,0 23 15,0 1 1,0-1 0,0 24-1,23 0-15,1-23 16,-1 23-16,24-47 15,-23 0-15,-1 0 16,-23 0-16</inkml:trace>
  <inkml:trace contextRef="#ctx0" brushRef="#br0" timeOffset="8834.3667">13711 8466 0,'0'0'16,"0"0"-16,0 24 15,0-1-15,24 24 16,-24-23-16,47 23 16,-47-47-16,23 23 15,-23-23 1,0 0-16,-23 0 15,23 0 1,0 0-16,0-23 16,0-1-16,0-23 15,-24 0 1,48 0-16,-24 0 15,23 24 1,1 23-16,23-24 16,0 24-1,0 24-15,-23-24 16,-1 0-1,-23 0-15</inkml:trace>
  <inkml:trace contextRef="#ctx0" brushRef="#br0" timeOffset="9021.5691">14417 8466 0,'0'0'0,"0"24"15,-24-1 1,24 24-16,-23 0 15,23 0-15,0-23 16,0-24-16,0 0 16,0 0-16</inkml:trace>
  <inkml:trace contextRef="#ctx0" brushRef="#br0" timeOffset="9161.9709">14534 8137 0,'0'0'15,"-23"0"-15,23 0 16,0 0-16</inkml:trace>
  <inkml:trace contextRef="#ctx0" brushRef="#br0" timeOffset="9536.3757">15499 8043 0,'0'0'16,"0"-24"0,-24 1-16,1 23 15,-1 0-15,-46-24 16,-1 48-16,-23-24 15,23 47-15,-23-24 16,47 24 0,0 24-16,24-1 15,-1 25 1,24-25-16,0 1 15,24-1 1,-1 1 0,1-24-16,-1 0 15,-23-24-15,0 1 16,0-24-16,0 0 15,0 0-15</inkml:trace>
  <inkml:trace contextRef="#ctx0" brushRef="#br0" timeOffset="9707.9779">14817 8396 0,'0'23'15,"23"-23"-15,1 0 16,-24 24-16,70-24 15,-23 23-15,-23-23 16,-24 0-16</inkml:trace>
  <inkml:trace contextRef="#ctx0" brushRef="#br0" timeOffset="10082.3827">16181 8066 0,'0'0'0,"-24"0"16,24-23-16,-47 23 15,0 0-15,0 23 16,24 1-1,-24-1-15,0 24 16,-1 0-16,1 24 16,0-24-1,0 24-15,0-24 16,24 0-1,-1 23-15,24-23 16,24-23-16,-1 23 16,1 0-1,-1-24-15,-23 1 16,24-24-16,-24 0 15,0 0-15</inkml:trace>
  <inkml:trace contextRef="#ctx0" brushRef="#br0" timeOffset="10269.5851">15522 8443 0,'0'0'16,"0"0"-16,0 0 15,24 0 1,-1-24-16,48 24 15,23 0-15,23 24 16,-46-24-16,-24 23 16,-47-23-16</inkml:trace>
  <inkml:trace contextRef="#ctx0" brushRef="#br0" timeOffset="11043.0298">7549 10230 0,'-23'0'16,"23"47"-1,0 0-15,0 24 16,0-1-16,23 24 16,-23 24-1,0-1-15,-23-22 16,23-1-16,-24 23 15,1-46-15,23-1 16,-24 1 0,24-24-16,24 0 15,-24-47 1,0 0-16</inkml:trace>
  <inkml:trace contextRef="#ctx0" brushRef="#br0" timeOffset="11384.0639">6867 10301 0,'0'0'0,"47"0"16,0 0-1,48 0-15,46 0 16,0-24-16,23 1 16,1-1-16,0 24 15,23-24 1,-24 48-16,-22-24 15,-48 0-15,-94 0 0,0 0 0</inkml:trace>
  <inkml:trace contextRef="#ctx0" brushRef="#br0" timeOffset="11923.1178">8866 10865 0,'-23'-24'0,"-24"24"15,0 0 1,-47 0-16,0 0 15,-24 0-15,24 24 16,0 0-16,0 23 16,23 0-1,24 0-15,-23 0 16,23 23-1,47-46-15,23-1 16,1 1-16,23-24 16,23-24-1,-46 24-15,46-47 16,1 0-1,0 24-15,-24-48 16,23 24 0,-23 24-1,0-24-15,0 47 0,-23 0 16,-1 23-1,1 24-15,-24-23 16,0 46 0,23-23-16,-23-23 15,24 46 1,-1-70-16,-23 0 15,0 0-15</inkml:trace>
  <inkml:trace contextRef="#ctx0" brushRef="#br0" timeOffset="12317.9396">9172 10959 0,'0'0'0,"0"24"16,0-1-1,0 1-15,0 46 16,0-23-1,24 0-15,-1 0 16,-23-23-16,0-1 16,0-23 15,24 0-31,-24 0 16,0-23-1,-24-1-15,1-23 16,-1 0-1,24 0-15,24-23 16,-1 23-16,-23-24 16,24 24-16,23 23 15,0 24-15,23-23 16,-23 23-1,-47 0-15,0 0 16,0 0-16</inkml:trace>
  <inkml:trace contextRef="#ctx0" brushRef="#br0" timeOffset="12505.142">9972 11006 0,'0'47'16,"0"0"-16,0 0 15,0 0 1,0-23-16,0 23 16,23-47-16,-23 23 15,0-23-15</inkml:trace>
  <inkml:trace contextRef="#ctx0" brushRef="#br0" timeOffset="12661.144">10113 10677 0,'0'-24'16,"-24"24"-16,24-23 16,0 23-16,0 0 15,0 0-15</inkml:trace>
  <inkml:trace contextRef="#ctx0" brushRef="#br0" timeOffset="13004.3484">11124 10277 0,'24'0'15,"-24"0"-15,0-23 16,0 23 0,-24 0-16,-23 0 15,0 0 1,-47 23-16,24 24 15,-25 0-15,25 0 16,-1 47-16,24-23 16,24 23-16,-1 0 15,24 0 1,24 0-16,-24 0 15,23-23 1,1-24-16,-24 23 16,23-46-1,-23-1-15,0-23 16,0 24-1,0-24-15</inkml:trace>
  <inkml:trace contextRef="#ctx0" brushRef="#br0" timeOffset="13175.9506">10395 11030 0,'0'0'0,"0"-24"16,24 1-16,23 23 15,23 0 1,24 0-16,0 0 15,1 0-15,-25 0 16,-70 0-16</inkml:trace>
  <inkml:trace contextRef="#ctx0" brushRef="#br0" timeOffset="13534.7552">12112 10512 0,'0'-23'0,"0"-1"16,0-23-16,-23 24 15,-48-24 1,24 47-16,-47-24 16,23 48-16,1-24 15,-1 47-15,24-24 16,-23 48-1,23-1-15,0 1 16,-1 46-16,1 1 16,0-24-1,24 24-15,-1-48 16,1-23-1,23 0-15,23-23 16,1-1 0,-1 1-16,24-1 15,-47-23 1,0 0-16</inkml:trace>
  <inkml:trace contextRef="#ctx0" brushRef="#br0" timeOffset="13768.7582">11077 10983 0,'24'-24'16,"23"24"-16,23-23 15,24 23-15,24 23 16,23-23-16,0 24 16,-23-24-1,23 23-15,-141-23 16,0 0-16</inkml:trace>
  <inkml:trace contextRef="#ctx0" brushRef="#br0" timeOffset="14517.5678">7032 11782 0,'0'0'16,"0"0"-16,24-23 16,-24-1-1,47 24-15,0 0 16,47 24-1,0-24-15,0 0 16,23 0-16,-46 0 16,23 0-16,-47 0 15,0 0-15,-23 0 16,-24 0-1,-24 0-15,-46 0 16,-24 0 0,-24 23-16,0-23 15,-23 24 1,47-24-16,24 23 15,-1-46-15,71 23 16,24 0 0,23-24-16,23 24 15,48 0 1,-1-23-1,24-1-15,1 24 16,-48 0-16,0 0 16,-71 0-16,-23 24 15,-23-24-15,-48 23 16,-23 1-16,-24-1 15,24 1 1,47-1-16,47-23 16,0 0-16</inkml:trace>
  <inkml:trace contextRef="#ctx0" brushRef="#br0" timeOffset="15032.3744">12771 10936 0,'-24'0'15,"48"0"-15,46 0 16,-23-24 0,47 24-16,-23 24 15,-1-24-15,-23 0 16,-23 0-16,-24 0 15,0 0-15</inkml:trace>
  <inkml:trace contextRef="#ctx0" brushRef="#br0" timeOffset="15219.5768">12912 11077 0,'-24'0'15,"24"0"-15,-23 0 16,-1 23 0,48-23-16,-1 0 15,24 24 1,24-24-16,23 0 15,47-24 1,-141 24-16,0 0 16,0 0-16</inkml:trace>
  <inkml:trace contextRef="#ctx0" brushRef="#br0" timeOffset="15578.3814">14581 10442 0,'0'23'15,"0"24"-15,0 24 16,0 23 0,0-24-16,0 24 15,-23 1 1,23-1-16,-24 0 15,1-24-15,23 1 16,0-1 0,0-23-16,23 0 15,-23-23 1,24-1-16,-24-23 15,0 0-15</inkml:trace>
  <inkml:trace contextRef="#ctx0" brushRef="#br0" timeOffset="15874.7852">14229 10395 0,'23'0'31,"-23"0"-31,47-24 16,24 24-16,-1 0 15,48 0-15,0 0 16,23 24-16,0-24 16,-24 23-16,72 24 15,-189-47 1,0 0-16</inkml:trace>
  <inkml:trace contextRef="#ctx0" brushRef="#br0" timeOffset="16358.3914">15946 10912 0,'-47'24'16,"-1"-1"-16,-46 1 15,0-1 1,0 1-16,0 23 16,0-24-1,24 24-15,46 0 16,1 0-1,-1-23-15,48-1 16,-1-23 0,1 24-16,46-24 15,1 0-15,-1-24 16,1 1-16,-24-1 15,23 1-15,-46-1 16,23-23 0,-24 24-16,24-1 31,-47 24-31,24 0 15,-24 0-15,24 0 16,-24 47-16,23 0 16,1-23-16,-1 23 15,-23-47 1,47 23-16,-47-23 15,0 0-15</inkml:trace>
  <inkml:trace contextRef="#ctx0" brushRef="#br0" timeOffset="16576.7942">16392 11030 0,'0'23'15,"24"1"-15,23-1 16,0 24-16,0 0 15,24 24-15,-1-24 16,1 0-16,-24 0 16,0-24-1,0-46-15,-24 23 16,-23 0-16</inkml:trace>
  <inkml:trace contextRef="#ctx0" brushRef="#br0" timeOffset="16826.3974">16933 11006 0,'0'0'16,"0"0"-16,-23 0 15,23 24 1,-47-1-16,23 24 15,-23 0-15,0 24 16,0-1-16,-23-23 16,23 0-16,23 0 15,-23-23 1,47-1-16,0-23 15,0 0-15</inkml:trace>
  <inkml:trace contextRef="#ctx0" brushRef="#br0" timeOffset="17372.4044">14111 11829 0,'24'0'15,"-1"0"1,48 0-16,-1 0 15,1 0 1,23 0-16,-24-23 16,1 23-16,0 0 15,-1 0 1,-23-24-16,-23 24 15,-24 0-15,-24 0 16,-23 0-16,-23 0 31,-25 0-31,1 0 16,0 0-16,24 0 15,23 24-15,0-24 16,47 0-16,23 0 16,24 0-1,0 0-15,0 0 16,0 0-1,-47 0-15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6:43.7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14981 7714 0,'0'0'16,"-23"-24"-16,23 0 15,0 24-15,23 0 16,1-23 0,-1 23-16,1 0 15,23 0-15,23 0 16,1 0-1,0-24-15,-1 24 16,1 0 0,-1 0-16,24 0 15,24 0 1,-24-23-16,0 23 15,24 0 1,-1-24-16,1 24 16,-1 0-16,25 0 15,-25 0 1,24 0-16,0 24 15,0-24 1,24-24-16,-24 24 16,0 0-16,24 0 15,-24 0 1,24-23-16,-24-1 15,23 24 1,1 0-16,0-23 16,-1 46-1,1-23-15,0 0 31,-1 0-31,1-23 16,-1 23-16,1 0 16,0 0-16,-1 23 15,24-23-15,-23 0 16,0 0-1,-1 0-15,1 0 16,-24 0 0,24 0-16,-24 24 15,23-24 1,-22 0-16,-1 0 15,0 0 1,0 0-16,0 0 16,-23 0-16,-1 0 15,-23 0 1,0 0-16,0 23 15,1-23 1,-25 0-16,-23 0 16,0 0-1,0 0-15,0 0 16,-23 0-1,-1 0 1,-23 0-16,24 0 16,-1-23-16,1 46 15,-1-23-15,-23-23 16,24 46-1,-24-46-15,23 46 16,-23-23-16</inkml:trace>
  <inkml:trace contextRef="#ctx0" brushRef="#br0" timeOffset="2251.1571">5503 9054 0,'0'0'16,"-23"0"-16,-1 0 15,1 0-15,23 0 16,0 0-1,0 0-15,0 0 16,23 0-16,1 0 16,-1 24-1,48-24-15,-1 0 16,25 0-16,-25 0 15,48 0 1,-24 0-16,23 0 16,1-24-1,47 24-15,-24 0 16,-24 0-1,24 0-15,0 0 16,24-23 0,0 23-16,23 0 15,-23 0-15,23 0 16,0 0-1,0 23-15,-23-23 16,23 0 0,23-23-16,-22 23 15,-1 0 1,23 0-16,-22 0 15,-1 0-15,0 0 16,23 0 0,-22 0-16,-1 0 15,23 0 1,-22 0-1,-1 0-15,23 0 16,-22 0-16,22 0 16,-23 0-1,24 0-15,-24 0 16,-23 0-16,23 0 15,0 0 1,-23 0-16,23 0 16,24 0-1,-24 0-15,0 0 16,0 23-16,0-23 15,-23 0-15,23 0 16,0 0-16,0 24 16,24-24-1,-24 23-15,24-23 16,-24 24-1,24-24-15,-24 0 16,-24 0 0,24 0-16,-46 0 15,22 0 1,24 23-16,-188-23 15,0 0-15</inkml:trace>
  <inkml:trace contextRef="#ctx0" brushRef="#br0" timeOffset="10800.0667">17521 9219 0,'0'0'15,"0"0"-15,-23 23 16,23 24-16,0 24 15,-24 23-15,24-24 16,0 48-16,-23-24 16,23 0-1,0-47-15,0 0 16,-24-23-1,24-24-15,24 0 16,-24 0 0,0-24-16,0-23 15,0 0 1,23-47-16,-23 24 15,47-1-15,-47-23 16,24 23 0,-24-23-16,0 47 15,0 0 1,0 0-16,0 24 15,0 23-15,0-24 16,0 48-16,0-24 16,23 47-16,-23 0 15,24 0 1,-24 0-16,23 0 15,1-24 17,-1-23-32,24 24 15,-23-24-15,-1 0 16,1 0-16,0 0 15,23-47-15,-24 23 16,24-23 0,0 0-16,-23 0 15,23 24-15,-24-1 16,1 24-1,-1-23-15,1 46 16,-24-23 0,0 47-16,0 0 15,23 24-15,-23 23 16,0 0-1,24-23-15,-24 23 16,23 0 0,-23-24-16,0 1 15,0-24 1,0-24-16,0 1 15,0-24-15</inkml:trace>
  <inkml:trace contextRef="#ctx0" brushRef="#br0" timeOffset="11002.8693">18580 9807 0,'-24'0'16,"24"23"-16,0 24 15,0-23-15,0 23 16,0-24-16,0 1 16,0-24-16,24 0 15,-24 0-15</inkml:trace>
  <inkml:trace contextRef="#ctx0" brushRef="#br0" timeOffset="11174.4715">18627 9407 0,'0'0'16,"0"0"-16,-24 0 16,24 0-16,0 0 15,0 0-15,0 0 16,0 0-16</inkml:trace>
  <inkml:trace contextRef="#ctx0" brushRef="#br0" timeOffset="11392.8743">18956 9501 0,'0'23'15,"0"1"-15,23-1 16,1 1-16,-1 0 16,1-1-1,23 24-15,-47 0 16,24 0-1,-1-23-15,-23 23 16,24-24-16,-1 24 16,-23-47-1,0 0-15</inkml:trace>
  <inkml:trace contextRef="#ctx0" brushRef="#br0" timeOffset="11581.8796">19426 9595 0,'-23'-24'31,"-1"24"-31,1 0 16,-24 0-16,0 24 15,0 0-15,-24 23 16,24-24-16,0 24 15,0-23-15,23-1 16,1 1 0,23-24-16,0 0 0</inkml:trace>
  <inkml:trace contextRef="#ctx0" brushRef="#br0" timeOffset="12013.9228">19356 9689 0,'0'0'0,"0"0"15,0 0 1,23 24-16,1-24 16,23 0-1,0 0-15,0 0 16,0 0-16,-24-24 15,24 24 1,-23 0-16,0-23 16,-24 23-1,23-24-15,-23 1 16,-23 23-16,-1 0 15,0-24 1,-46 24-16,46 0 16,-23 24-1,0-1-15,24 1 16,-1-1-1,24 24-15,0-23 16,24 23 0,-1-24-16,24 1 15,0-1 1,-23-23-16,-1 0 0,-23 0 15,0 0-15</inkml:trace>
  <inkml:trace contextRef="#ctx0" brushRef="#br0" timeOffset="12511.9726">20132 9666 0,'0'0'0,"0"0"15,-24-24 1,24 1-16,-23 23 16,23-24-1,-47 24-15,23 0 16,1 24-16,-24-1 15,0 24 1,23 0-16,24 0 16,-23 0-1,23 0-15,23-23 16,-23-1-16,24-23 15,23 0-15,0 0 16,-24-23-16,1-24 31,23 0-31,-24 0 0,24 0 16,-23 0-1,-1-24-15,1 0 16,46 24 0,-70 0-16,0 0 15,0 24 1,0-1-16,-23 1 15,23 23-15,0 23 16,0 1 0,23 23-16,-23 0 15,-23 23 1,23 25-16,23-25 15,1 24 1,-24-47-16,0-23 0,0-24 16,0 0-16</inkml:trace>
  <inkml:trace contextRef="#ctx0" brushRef="#br0" timeOffset="13011.0225">21167 9336 0,'0'0'0,"0"0"16,23 24-1,1 23-15,-71 47 16,70-24-1,-23 25-15,24-48 16,-24 0 0,0 0-16,23-24 0,-23 1 15,0-24 1,0 0-16,0 0 15,0-47-15,-23 23 16,-1-23 0,24 0-16,-23-23 15,23 22 1,-24 1-16,24 24 15,71-24 1,-48 23-16,24-23 16,0 0-1,24 24-15,-1-1 16,1 1-16,23 23 15,-47 0 1,24 0-16,-48 0 16,1 0-1,-1 23-15,-23-23 0</inkml:trace>
  <inkml:trace contextRef="#ctx0" brushRef="#br0" timeOffset="13270.6267">21214 9501 0,'0'0'16,"23"0"-16,1 0 15,23 0 1,23 0-16,1 0 16,-1 23-16,-23-23 15,-23 0-15,-24 0 16,0 0-16</inkml:trace>
  <inkml:trace contextRef="#ctx0" brushRef="#br0" timeOffset="13489.0295">21143 9760 0,'0'0'16,"24"23"-16,-24-23 15,47 0 1,0 24-16,23-24 15,24 23 1,0-23-16,-23 0 16,0 0-16,-24 0 15,-47 0-15</inkml:trace>
  <inkml:trace contextRef="#ctx0" brushRef="#br0" timeOffset="13769.8331">22296 9571 0,'-71'24'16,"71"-24"-16,-47 0 15,0 0-15,0 24 16,-24-1-1,24 1-15,24 23 16,-1-24-16,24 1 16,24-1-16,-1 1 15,24-1-15,47 1 16,-47-24-1,0 0-15,-47 0 16,0 0-16</inkml:trace>
  <inkml:trace contextRef="#ctx0" brushRef="#br0" timeOffset="14113.0375">22719 9642 0,'-24'0'16,"-23"24"-16,0-24 15,0 0-15,0 47 16,0-24-16,24 24 16,-1 0-16,48-23 15,-24-1 1,23-23-16,48 24 15,-48-24-15,24-24 16,0 24-16,-23-23 16,-1-1-1,-23 24 16,0-47-31,0 24 16,-23-1-16,-24 1 16,0 23-16,47 0 15,0 0-15</inkml:trace>
  <inkml:trace contextRef="#ctx0" brushRef="#br0" timeOffset="14518.6427">22931 9713 0,'0'0'16,"0"23"-16,-24-23 16,1 24-16,23-1 15,-24 1 1,0-1-16,24 1 15,0-1 1,0-23-16,0 0 16,0 0-16,0 0 15,0 0 1,24-23-16,-24-1 15,47 1 1,-23-24-16,23 23 16,0 24-1,0 0-15,0 0 16,-24 24-16,1-1 15,-1 1-15,-23 23 32,0-24-32,0 24 15,0-23-15,0-24 16,0 0-16</inkml:trace>
  <inkml:trace contextRef="#ctx0" brushRef="#br0" timeOffset="14861.8471">23542 9736 0,'0'0'15,"-23"0"-15,23 0 16,0 0-16,-24 0 16,0 0 15,1 24-31,-1-1 15,-23 1-15,24-1 16,23 1-16,-24-24 16,48 23-16,-1-23 15,24 0-15,0 0 16,-23 0-16,0-23 15,23 23 1,-47-24-16,23 24 16,-23-23-16,0-1 15,-23 1-15,-1-1 16,1 24-1,23 0-15,0 0 16,0 0-16</inkml:trace>
  <inkml:trace contextRef="#ctx0" brushRef="#br0" timeOffset="15454.6547">23801 9760 0,'0'0'15,"-24"0"-15,24 23 16,-47 1-16,47-1 16,-23 1-16,-1-1 15,24-23 1,-23 0-16,23 24 15,0-48-15,23 24 16,-23-23-16,24-1 16,23 1-16,-24-1 15,1 1 1,23 23-1,-24-24 1,1 24-16,-24 0 16,0 24-16,0-1 15,0-23-15,0 47 16,0-47-1,23 24-15,-23-1 16,0-23-16,0 0 16,24 0-1,-1 0-15,1-23 16,23-1-1,-24 1-15,1 23 16,-1-24 0,1 24-16,-24 0 15,0 0-15,0 24 16,24-1-1,-24 1 1,23-1-16,-23-23 16,24 24-16,-24-24 15,23 23-15,-23-23 16,0 0-16</inkml:trace>
  <inkml:trace contextRef="#ctx0" brushRef="#br0" timeOffset="15985.0615">24412 9760 0,'0'0'0,"0"0"15,-23 0 1,23 23 0,-24 1-16,24-1 15,0 24-15,0-23 16,0-1-1,0 1-15,0-1 16,24-23 0,-24 24-16,23-24 15,1-24-15,-24 1 16,47-1-16,-24 24 15,1-47-15,-1 47 32,24-23-32,0-1 15,-23 1-15,-24-1 16,23 24-16,-23 24 31,0-24-31,0 47 16,0-24-16,-23 24 15,23 0-15,0 24 16,-24-24-16,1 23 15,23 1 1,-24-24-16,1 24 16,-24-24-16,0 23 15,-24-23 1,1 0-16,-48 0 15,-47 0 1,1 0-16,-48-23 16,-47 46-16,259-70 15,0 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7:09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4939 7878 0,'47'-23'16,"-24"23"-16,48-24 15,0 24-15,-1 0 16,48 0-16,-1 0 15,24 0 1,24 0-16,0 0 16,23 0-1,-24 0-15,1 0 16,-24 24-1,0-24-15,-47 0 16,-23 0 0,-1-24-1,-46 24 1,-24-23-16,-71 23 15,-23 0-15,-70-24 16,-48 24-16,-23 0 16,-47 0-16,23 24 15,24-1 1,23 1-16,47-1 15,24 1-15,141-24 16,0 0-16</inkml:trace>
  <inkml:trace contextRef="#ctx0" brushRef="#br0" timeOffset="1294.8166">6491 7784 0,'-23'-23'16,"-1"23"-16,1 0 16,23 0-16,0 0 15,-24 0 1,71 0-16,-47 0 15,47 0 1,0 0-16,0 0 16,0 0-1,24 0-15,-1 0 16,24 0-16,0 0 15,1 0 1,-1 0-16,23 0 16,-23 0-1,0 0-15,24 0 16,-24-24-1,24 24-15,23 0 16,-24 0 0,24 0-16,1-23 15,-1 23-15,-24 0 16,24 0-1,0-24-15,1 24 16,-1 0 0,23 0-16,-23 0 15,1 0 1,-25 0-16,1 0 15,23 0-15,0 0 16,24 0 0,-24 0-16,23 0 15,-46 0 1,23 24-16,-23-24 15,-1 0 1,1 0-16,-48 0 16,1 23-1,-24-23-15,0 0 16,-47 0-16</inkml:trace>
  <inkml:trace contextRef="#ctx0" brushRef="#br0" timeOffset="8517.7092">12418 7831 0,'0'0'15,"-24"0"-15,1-23 16,23 23 0,-24 23-16,48 24 15,-1 0 1,-23 47-16,0 24 15,24-1-15,-24-22 16,23-25 0,-23-23-16,24 0 15,-24 0 1,23-47-16,-23 0 15,0 0 1,0-23-16,0-48 16,-23 1-1,-1-25-15,24 1 16,0 0-16,-23 24 15,23 23 1,0 0-16,0 23 16,0 24-16,0-23 15,-24 23-15,24 0 31,24 0-31,-1-24 16,24 24-16,24-23 31,-1-1-31,25 24 16,22 0-16,-23 0 15,-23 0-15,-24 0 16,0 0-16,-24 0 16,-23 0-16</inkml:trace>
  <inkml:trace contextRef="#ctx0" brushRef="#br0" timeOffset="8767.3124">12394 8090 0,'24'0'16,"-24"0"-1,47 0-15,0 0 16,23 0-16,24 0 15,1 0 1,-25 23-16,1-23 16,-48 24-16,-23-24 15,0 0-15</inkml:trace>
  <inkml:trace contextRef="#ctx0" brushRef="#br0" timeOffset="8952.9296">12418 8372 0,'0'0'15,"0"24"-15,23-1 16,-23-23 0,47 0-16,24 24 15,-1-24 1,25 23-16,-1-23 15,23 24 1,-117-24-16,0 0 0,0 0 0</inkml:trace>
  <inkml:trace contextRef="#ctx0" brushRef="#br0" timeOffset="9566.991">13382 8231 0,'-23'23'0,"23"-23"16,-24 47-16,0 1 16,1-1-16,23 0 15,-24 0 1,48-24-1,-24 1-15,0-1 16,0-23-16,0-23 16,0 23-16,23-47 31,-23 0-31,24-24 15,0 24-15,-1 0 0,1 0 16,23 23 15,-24 1-31,1-1 16,-24 48-16,23-1 0,-23 24 15,24 0 1,-1-23-16,-23 23 31,24-47-31,-24 24 0,23-24 16,1 0 15,-1-24-31,1 1 16,23-1-16,-24-23 15,24 23-15,-23 1 0,-1 23 31,-23 0-31,24 23 16,-24 1-16,23 23 16,1 0-16,-24 0 31,23 0-31,1 24 15,0-48-15,-24-23 16,0 0-16</inkml:trace>
  <inkml:trace contextRef="#ctx0" brushRef="#br0" timeOffset="10117.046">14205 7784 0,'0'24'0,"0"-24"16,0 47-16,0-24 16,24 48-1,-24-1-15,0 24 16,23 24-16,-23-24 15,24 0 1,-24-47-16,0 0 16,0-23-1,0-1-15,0-23 16,0 0-1,0 0-15,-24-47 16,24 0-16,24 0 16,-24-23-1,0 22-15,23 1 16,24 0-16,0 24 15,0-1 1,24 24 0,-24 24-16,0 23 0,0-24 15,-23 24 1,-1 1-16,-46-1 31,-1 0-31,1 0 0,-25-24 16,1 1-1,0-1-15,-23-23 16,23-23-1,-24 23-15,48 0 16,23 0-16</inkml:trace>
  <inkml:trace contextRef="#ctx0" brushRef="#br0" timeOffset="10675.2651">15193 8254 0,'-24'-23'15,"24"23"-15,-23 0 16,-24 0-16,0 0 15,0 47 1,0-24-16,0 1 16,0 23-1,23-23-15,24-1 16,0 1-16,0-24 15,24 23 1,-1-23 0,24-23-16,0-1 15,0 1-15,0-1 16,0 1-1,-23-1-15,-1 0 16,-23 24 0,24-23-16,-24 23 15,0 23 1,0-23-16,23 48 15,-23-25-15,24 24 16,0 0 0,23-23-16,-24-1 15,24 24 1,-47-47-16,0 0 15,0 0-15</inkml:trace>
  <inkml:trace contextRef="#ctx0" brushRef="#br0" timeOffset="11018.4695">15499 8466 0,'0'0'16,"0"0"-16,0 24 15,0-1 1,0 1-16,0-1 15,0-23 1,0-23-16,0 23 16,23 0-1,-23 0-15,0 0 16,0-24-1,0 1-15,0-24 16,0 23-16,24-23 16,-1 24-1,24-1-15,-23 0 16,-1 1-1,1-1-15,-1 24 16,-23 0-16,24 0 16,-24 0-16</inkml:trace>
  <inkml:trace contextRef="#ctx0" brushRef="#br0" timeOffset="11611.2771">16087 8349 0,'0'0'16,"0"0"-16,-24 0 16,1 0-1,-1-24-15,-23 48 16,0-48-16,0 48 15,23-1 1,1-23-16,-1 47 16,24-47-1,0 24-15,24-24 16,-1 23-1,-23-23-15,24-23 16,23 23 0,-23 0-16,-1-24 15,1 24-15,-1 0 16,1 0-1,-24-23-15,0 23 16,23 0 0,-23 0-16,0 23 15,0 24 1,24 0-16,-1 24 15,1-1 1,-1 1 0,1-1-16,-1 24 15,1-23-15,-24-24 16,0 0-16,23-23 15,-46 23 1,23-47-16,-24 23 16,1 1-1,-24-24-15,-24 0 16,-46-24-16,117 24 15,0 0-15</inkml:trace>
  <inkml:trace contextRef="#ctx0" brushRef="#br0" timeOffset="12049.0828">16628 8396 0,'0'0'16,"0"-24"0,-24 24-16,1 0 15,-24 0 1,23 24-16,-23-1 0,0 24 15,23-23 1,1-1-16,23 24 31,23-23-31,48-1 16,-24 1-16,24-24 15,-1 0-15,1 0 16,-1-24-16,-23 1 16,-23-1-16,-1 1 31,-23-1-31,-23 1 15,-1-24 1,-23 23-16,24 1 16,-24 23-1,47 0-15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8:01.8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19732 7714 0,'0'0'0,"0"0"15,0-24-15,0 24 16,0 0-16,0 0 16,0 0-16,0 0 15,24 0 1,-1 24-16,1-24 15,-1 0 1,24 0-16,-23 0 16,46 0-1,1 0-15,-1 0 16,1 0-16,23 0 15,0 0 1,0 0-16,0 0 16,-23 0-1,46 0-15,-23 0 16,24-24-1,0 24-15,-1 0 16,1 0-16,23 0 16,-24 0-16,25 0 15,-1 0-15,0 0 31,0 0-31,0 0 32,0 0-32,24 0 15,-24 0-15,24 0 16,-24 0-16,23 0 15,1 0-15,23 0 16,-23 0 0,-1 0-16,24 24 15,-23-24 1,0 0-16,-1 0 15,24 0-15,1 23 16,-1-23-16,-24 0 16,1 0-16,23 0 15,-23 24 1,-24-24-16,24 0 15,-1 0 1,1 0-16,-1 0 16,1 0-1,0 0-15,-24 23 16,23-23-1,-46 0-15,47 0 16,-48 24-16,1-24 16,-1 0-1,-22-24-15,-1 24 16,0-23-1,-47 23-15,23-24 16,-23 24 0,0 24-16,-47-24 15,0 0-15</inkml:trace>
  <inkml:trace contextRef="#ctx0" brushRef="#br0" timeOffset="2030.0392">20061 7714 0,'-23'0'16,"-1"-24"-16,1 24 15,-1 0 1,1 0-16,-24 0 15,0 0-15,0 0 16,0 0 0,0 0-16,-1 24 15,1-24-15,-23 0 16,23 0-16,-24 0 31,24 0-31,0 23 16,-23-23-16,-1-23 15,1 23-15,23 0 16,-1 0-16,-46-24 31,47 48-31,-23-48 16,-1 24-16,1 0 15,-1 0-15,1 0 31,-1 0-31,0 0 16,1 0-16,23 0 16,-47 0-16,23 0 15,1 0-15,-24 0 31,23 0-31,-23 0 16,23 0-16,-23 0 16,0 0-16,24 0 31,-48 24-31,48-24 15,-24 23-15,-1-46 16,25 23 0,23 23-16,0-23 15,47 0-15</inkml:trace>
  <inkml:trace contextRef="#ctx0" brushRef="#br0" timeOffset="5264.0202">16110 9078 0,'0'0'16,"0"0"-16,0 0 16,0 0-16,0 0 31,24 0-31,-1 0 15,24 0-15,-23-24 16,23 48-16,0-24 16,0 0-16,0 0 15,23 0 1,1-24-16,0 24 15,-1 0-15,24 0 16,0 0 0,0 0-16,0 0 15,1-23 1,22 23-16,-23 0 15,24 0 1,-24 0-16,23 0 16,1 0-1,23-24-15,-23 24 16,23 0-16,-24 0 15,25 0 1,-1 0-16,0 0 16,0 0-1,0 0-15,24 0 16,-24 24-1,23-24-15,-23 0 16,1 0 0,22 0-16,-23 0 15,24 0-15,0 0 16,-1 23-1,1-23 1,-24 0-16,24 0 16,-1 0-16,-23 24 15,24-24 1,-24 0-16,24 0 15,-24 0-15,23 0 16,-22 0 0,-1 0-16,23 0 15,-23 0 1,1 0-16,-1 0 15,0 0 1,23 0-16,-23 0 16,24 0-1,0 0-15,-24 0 16,23 0-16,1 0 15,-24-24 1,24 24-16,-1 24 16,1-48-1,23 24-15,-23-23 16,0 23-1,-1 0-15,1-24 16,-1 24 0,25-23-16,-1 23 15,0 0-15,-24 0 16,48 0-1,-24 0-15,24 0 16,-24 0 0,0 0-1,0 0-15,1 0 16,22 0-1,-23 23 1,1-23-16,-25 24 16,24-24-16,-23 0 15,-24 0 1,0 0-16,-47 0 15,-47 0-15,-47 0 16,0 0-16</inkml:trace>
  <inkml:trace contextRef="#ctx0" brushRef="#br0" timeOffset="19979.822">12018 9242 0,'0'0'15,"-24"-23"-15,1-24 16,-1 0 0,-46 23-16,23-23 15,0 47 1,-24 0-1,1 0-15,-24 47 16,0-23-16,23 23 16,0 23-16,24 1 15,0 23 1,0 0-16,24-24 15,-1 25 1,48-48-16,23 23 16,23-23-16,1-23 15,23-1 1,0-23-16,24 0 15,23 0 1,-47 0-16,0-23 16,-24-1-1,1 24-15,-24-23 16,-47 23-16</inkml:trace>
  <inkml:trace contextRef="#ctx0" brushRef="#br0" timeOffset="20323.0286">12418 9619 0,'-47'0'16,"0"0"-1,0 0-15,-24 23 16,1 1 0,23-1-16,-24 24 15,47-23-15,1 23 16,46-24-16,-23 1 31,47-1-31,1 1 16,-1-24-16,0-24 15,0 24-15,0-47 16,-24 24-16,1-1 15,-1-23 1,1 24 15,-24-1-31,0 1 16,0-1-16,-24 24 15,1 0-15,23 0 16,0 0-16</inkml:trace>
  <inkml:trace contextRef="#ctx0" brushRef="#br0" timeOffset="20915.84">12582 9713 0,'0'23'15,"0"-23"-15,0 24 16,0-1-1,0 24-15,0-23 16,0-1 0,0 1-16,0-24 15,-23 0-15,46 0 16,-23 0-16,0 0 15,0-24-15,0-23 16,24 0 0,-1 24-16,-23-1 15,47 1 1,-47-1-16,24 1 15,0 23 1,-1 0-16,-23 23 16,24-23-16,-1 24 15,-23-1 1,0 1-16,0-1 15,0 1 1,24-24-16,-24 0 16,0 0-1,23 0-15,1-24 31,-1 1-31,1-1 16,23-23-16,0 24 16,0 23-16,-24-24 15,24 48-15,-23-24 16,-1 23-1,-23 1-15,0 23 16,0-24 0,24 24-16,-24-23 15,0-1-15,0 1 16,0-24-16</inkml:trace>
  <inkml:trace contextRef="#ctx0" brushRef="#br0" timeOffset="21493.0511">13429 9713 0,'0'0'0,"-23"23"16,23 1-16,0-1 16,-24 24-1,24-23-15,-23-1 16,23 1-16,0-24 15,0 0-15,0 0 16,0 0 0,23-24-16,-23 1 15,24-1-15,-1-23 16,24 0-1,-23 0-15,-1 24 16,1-1 0,-1 1-16,1 23 15,-24 23-15,23 1 16,-23-1-1,24 1-15,-24-1 16,0 1 0,0-1-16,0-23 15,0 0 1,0 0-16,0 0 15,23 0-15,-23 0 16,24-23 0,23-1-1,23 1-15,-46-24 16,23 47-16,0 0 15,-47 0 1,47 23-16,-47-23 16,24 24-1,-24-1-15,0 1 16,0-1-16,0 24 15,0-47-15,23 24 16,-23-24-16</inkml:trace>
  <inkml:trace contextRef="#ctx0" brushRef="#br0" timeOffset="21914.2592">14511 9689 0,'0'0'15,"-24"0"-15,1 0 16,23 0-16,-47 0 15,23 0-15,-23 24 16,0-1 0,0 1-16,24 23 15,23-24 1,-24 1-16,24-1 15,24-46-15,-24 23 16,47 0 0,-24 0-16,1-24 15,-1 24 1,1-23-16,-1-1 15,1 1 1,-1-1-16,-23 24 16,0 0-1,0 0-15,0 0 16,0 24-16,0-1 15,24 1-15,-24-1 16,23 1-16,-23-24 16,0 0-1,0 0-15</inkml:trace>
  <inkml:trace contextRef="#ctx0" brushRef="#br0" timeOffset="22257.4658">14746 9760 0,'-23'0'15,"23"0"-15,0 23 16,0-23-16,0 0 16,-24 24-16,24-24 15,0 0 1,0 0-16,0 0 15,24-24-15,-1 24 16,1-23 0,23-1-16,-24 1 15,1 23 1,-1 0-16,1 0 15,-24 23 1,23 1-16,-23-1 16,24 1-1,-24-1-15,0 1 16,23-1-16,-23-23 15,0 0-15</inkml:trace>
  <inkml:trace contextRef="#ctx0" brushRef="#br0" timeOffset="22834.6769">15616 9619 0,'0'0'16,"-23"23"-16,23-23 15,-24 0-15,1 0 16,-24 0-16,0 0 16,0 47-16,-24-23 15,24-1 1,24 24-16,-25-23 15,48-1-15,0 1 16,48-1 0,-1-23-16,0 0 15,0-23 1,0-1-16,0 1 15,0-24 1,0 0-16,0 0 16,-24 0-1,1-1-15,-1-22 16,-23 23-16,0 0 15,0 0-15,-23 23 16,23 1-16,-24 23 31,24 0-31,0 0 16,0 0-16,0 0 15,0 47-15,0-24 32,24 48-32,-1-24 15,-23 23-15,0 1 31,24 0-31,-24-24 16,0 0-16,0-47 16,0 0-16</inkml:trace>
  <inkml:trace contextRef="#ctx0" brushRef="#br0" timeOffset="23349.4868">16581 9407 0,'0'0'0,"0"23"16,0 24-1,-24 0-15,24 24 16,0 0-16,24-1 15,-24-23-15,0 24 16,23-48-16,-23 1 16,0-24-1,0 0-15,-23-24 16,46 1-1,-23-1-15,-23-23 16,23-23-16,-24 23 16,1 0-1,-1-1-15,24 1 16,0 24-1,-24 23-15,24-24 16,24 1 0,0-1-16,23 1 15,23 23 1,-23 0-16,47-24 15,-23 24-15,23 0 32,0 0-32,-24 0 15,1 0-15,0 0 16,-71 0-16,0 0 15,0 0-15</inkml:trace>
  <inkml:trace contextRef="#ctx0" brushRef="#br0" timeOffset="23599.0916">16510 9666 0,'0'0'15,"24"0"-15,-1 0 16,1 0-16,46 0 16,1 0-16,23 0 15,-24 0-15,1 23 16,-24-23-1,0 24-15,-47-24 16,0 0-16</inkml:trace>
  <inkml:trace contextRef="#ctx0" brushRef="#br0" timeOffset="23817.4958">16510 9830 0,'0'0'16,"0"0"-16,47 24 15,0-24-15,24 0 16,23 0-16,0 0 16,0 0-1,0 23-15,0-23 16,-94 0-1,0 0-15</inkml:trace>
  <inkml:trace contextRef="#ctx0" brushRef="#br0" timeOffset="24113.9015">17804 9642 0,'-24'0'16,"0"0"-1,1 0-15,-24-23 16,0 46 0,-24 1-16,24-1 15,24 24 1,-1-23-16,24 23 15,24-24-15,-1 24 16,48-23 0,-24-1-16,23 1 15,-23-24-15,-47 0 16,0 0-16</inkml:trace>
  <inkml:trace contextRef="#ctx0" brushRef="#br0" timeOffset="24472.7084">18344 9736 0,'-23'0'15,"-1"0"-15,1 0 16,-24 0-16,-24 0 15,24 24-15,0-1 16,0 1-16,24-1 16,23 24-1,0-23-15,47-1 16,-24 1-1,1-24-15,23 0 16,-24 0 0,1-24-16,-1 24 15,1-23-15,23-1 16,-47 1-16,23-24 15,-23 23-15,24 1 16,-24-1 0,0 24-16</inkml:trace>
  <inkml:trace contextRef="#ctx0" brushRef="#br0" timeOffset="24862.7159">18533 9783 0,'0'0'15,"0"24"1,-24-24-16,1 23 16,23 1-16,-24-1 15,1-23-15,23 0 16,-24 0-1,24 0 1,0 0-16,24-23 16,-1-1-16,1-23 15,23 47-15,0-47 16,0 24-1,0 23-15,0 0 16,0 0 0,-24 23-16,-23 1 15,24 23 1,-1 0-16,-23-24 15,0 1-15,0-24 16,0 0-16,0 0 16,0 0-16</inkml:trace>
  <inkml:trace contextRef="#ctx0" brushRef="#br0" timeOffset="25221.5228">19191 9783 0,'0'-23'15,"0"23"-15,-23 0 16,23-24-16,-24 24 15,1 24-15,-1-24 16,-23 23-16,23 1 16,1-1-1,23 24-15,0-23 16,23-1-1,1-23-15,0 0 16,-1 0-16,-23 0 16,0-23-1,24-1-15,-24 1 16,0-1-1,23 1-15,-23-1 16,0 24 0,0-23-16,0 23 15,0 23 1,0-23-16,0 0 15</inkml:trace>
  <inkml:trace contextRef="#ctx0" brushRef="#br0" timeOffset="25793.9498">19379 9854 0,'0'0'15,"0"23"1,-23-23-16,23 24 16,-24-24-16,24 0 15,0 0-15,0 0 16,0 0-1,0-24-15,24 24 16,-1-47 0,1 24-16,-1-1 15,1 1-15,-1 23 16,1-24-1,-1 24-15,-23 24 16,0-24 0,0 23-16,24-23 15,-24 24 1,0-1-16,0-23 15,0 0-15,0 24 16,23-24 0,-23 0-16,24 0 15,-1-24-15,24 24 0,-23-23 16,23 23-16,-23 0 15,23 0 1,-47 0-16,23 0 16,1 0-1,-24 23 1,0 1-16,0-24 15,0 23-15,0 1 16,0-1 0,0-23-16,0 24 15,0-24-15,23 23 16,-23-23-1,0 0-15,0 0 0</inkml:trace>
  <inkml:trace contextRef="#ctx0" brushRef="#br0" timeOffset="26265.997">20038 9783 0,'0'0'16,"0"0"-16,0 0 16,0 24-1,0-24-15,0 23 0,23 24 16,1-47-16,-1 47 15,1-47 1,-1 0-16,1 0 16,-1 0-1,24 0-15,-23-23 16,-1-1-16,1 1 15,0-1 1,23-23-16,-24 24 16,1 23-1,-1 0-15,-23 23 16,24 1-1,-24-1-15,23 24 16,-23 24 0,24-1-16,-24 1 15,0 23-15,0-23 16,-24-24-1,24 0-15,-47 23 16,24-23 0,-48 0-16,-23 0 15,0-23 1,-47-24-16,47 0 0,23 0 15,71 0 1,0 0-16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8:49.7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4915 7784 0,'0'0'15,"24"0"-15,-24-23 32,23 23-32,1 0 15,-24-24-15,23 24 16,1 0-16,23 0 15,24 0-15,-1 0 16,1 24 0,-1-24-16,1 0 15,-1 0 1,-23 0-16,24 0 15,-1 0 1,1 23-16,0-23 16,-1 0-16,1 0 15,-24 0 1,23 0-16,1 0 15,-1 0 1,-23 0-16,24 0 16,0 0-1,23 0-15,-24 0 16,24 0-1,-23-23-15,-1 23 16,1 0-16,23 0 16,0 0-1,0 0-15,0 0 16,-23 23-1,-1-23 17,24 0-32,0 0 15,-23 0-15,0 0 16,23 0-16,-24 24 15,24-24-15,0 0 16,-23 0-16,23 0 16,0 0-16,0 0 15,-47 0 1,47 0-16,0 0 15,0 0 1,-23 0-16,23-24 16,0 24-16,-23 0 15,23-23 1,0 23-16,0 0 15,-47-24 1,47 24-16,-23 0 16,23 0-1,-24 0-15,48 0 16,-48-23-1,24 23-15,-23 0 16,23 0-16,0 23 16,-23-23-16,-1 0 15,1 0 1,23 0-16,-47 0 15,23 0-15,-46 24 32,-1-24-32,-23 23 15,0-23-15</inkml:trace>
  <inkml:trace contextRef="#ctx0" brushRef="#br0" timeOffset="2391.5648">10536 7761 0,'-23'0'0,"23"-24"31,0 24-31,0 0 0,23 0 0,1 0 15,-24 0 1,23 0-16,1 0 16,-1 0-1,1 0-15,23 0 16,0 0-16,0-23 15,0 23 1,0 0-16,-23 0 16,46 0-1,-23 0-15,24 0 16,23 0-1,-47 0-15,47 0 16,-24 0 0,25-24-16,-25 24 15,24 0-15,24 0 16,-24 0-1,23 0-15,-22 0 16,46-24 0,-47 24-16,47 0 15,-24-23 1,25 23-16,-25-24 15,24 24-15,0 24 16,0-48 0,1 24-16,-25 0 15,24 0 1,0 0-16,-23 0 15,23 0 1,0 0-16,-23 0 16,23 0-1,0 0-15,0 0 16,0 0-16,0 0 0,0 0 15,1 0 1,-1 0-16,0 0 16,0 0-1,0 0-15,-23 0 16,46 24-1,-23-24-15,0 0 32,1 0-32,22 0 0,-23 0 15,0 23 1,48-23-16,-48 24 15,23-24 1,1 0 0,-24-24-16,24 24 15,-1 0 1,1 0-16,0 0 0,-1 0 15,24 0-15,0 0 32,-23 24-32,23-24 31,0 0-31,-23 0 15,47 0-15,-24 0 16,-24 0-16,25 0 16,-1 0-1,0 0-15,0 0 16,-23 0-16,-1-24 15,1 24 1,-24-23-16,24 23 16,-24 23-1,0-23-15,24 24 16,-24-24-16,-47 24 15,-47-24 1,-47 0-16</inkml:trace>
  <inkml:trace contextRef="#ctx0" brushRef="#br0" timeOffset="20664.235">18650 8984 0,'-70'0'16,"23"0"-16,-24 0 15,0 0-15,24 23 16,0 24 0,-23 0-16,-1 24 15,1-24 1,-1 0-16,1 23 15,46-23 1,1 24-16,-1-24 16,24 23-16,0-22 15,24 22 1,-1-23-16,48-23 15,-24 23-15,23-24 16,1-23-16,23 0 16,-24 24-1,25-24-15,-1 0 16,-24-24-1,24-23-15,-23 24 16,-24-1 0,23-23-16,1-23 15,-24 22-15,0 1 16,24 0-1,-48-23-15,-23 23 16,0-24 0,-23 1-16,23 23 15,-24 0-15,-23 23 16,23-23-1,-46 24-15,-1 23 16,-23-24 0,0 24-16,47-23 15,0 23-15,47 0 16</inkml:trace>
  <inkml:trace contextRef="#ctx0" brushRef="#br0" timeOffset="21007.4416">18580 9430 0,'0'24'15,"0"-1"-15,-24 1 16,48-1-16,-1 24 15,1 24-15,-1-24 16,1 0 0,-1 0-16,24 0 15,-23-23-15,-1-1 16,-23 1-1,24-24-15,-24 0 16,0 0-16</inkml:trace>
  <inkml:trace contextRef="#ctx0" brushRef="#br0" timeOffset="21537.8518">19356 9430 0,'0'24'0,"0"-24"16,0 23-1,-47 1-15,47-1 16,0 48-16,0-24 15,0 0 1,23 0-16,1 0 31,-24-23-31,47-1 16,-24-23-16,24 0 15,0 0-15,0-23 16,0-1-16,0-23 16,1 24-16,-25-24 31,24 0-31,-23-1 15,-24 1-15,0 24 16,23-1-16,-23 24 16,0-23-1,0 23-15,0 23 16,0-23-16,-23 24 15,23-1 1,23 1-16,1-1 16,-1 1-1,1 0-15,23 23 16,-24-24-16,1-23 15,-24 0-15</inkml:trace>
  <inkml:trace contextRef="#ctx0" brushRef="#br0" timeOffset="21990.2605">20579 9477 0,'0'0'0,"0"0"16,-24-23-1,1 46-15,-24-23 16,23 0-16,-46 24 16,23-24-16,23 23 15,-23 1 1,23 23-1,24-23-15,-23 23 16,46 0-16,-23-24 16,24-23-16,23 24 15,24-24 1,-24 0-16,-24-24 15,24 1 1,0 23-16,-23-47 16,-1 23-16,-23 1 15,0-1 1,0 0-16,0-23 15,-23 24 1,46-1-16,-46 24 16,23-23-1,-24 23-15,24-24 16,0 24-16</inkml:trace>
  <inkml:trace contextRef="#ctx0" brushRef="#br0" timeOffset="22286.6662">20979 9054 0,'0'0'15,"-24"0"-15,24 24 16,0-1-16,0 24 15,24-23-15,-1 46 16,-23 1 0,24-1-16,-24 24 15,-24-23 1,48-24-16,-24 24 15,23-24 1,-23 0-16,24 23 16,-24-70-16,0 0 15,0 0-15</inkml:trace>
  <inkml:trace contextRef="#ctx0" brushRef="#br0" timeOffset="22536.271">20837 9477 0,'0'-23'15,"24"-1"-15,-1 24 16,1-23-16,-1 23 15,25 0-15,-1-24 16,0 48 0,23-24-16,1 0 15,-71 0 1,0 0-16</inkml:trace>
  <inkml:trace contextRef="#ctx0" brushRef="#br0" timeOffset="23082.2815">21802 9454 0,'-24'0'16,"24"0"-16,-23 0 15,-1 0-15,1 0 16,-24 0-16,0 23 16,-48 1-1,48-1-15,0 1 31,24 23-31,-1-23 16,24 23-16,24-24 16,-1-23-16,24 24 15,-23-24-15,23-24 16,-24 24-1,25-23-15,-25-1 16,1 1 0,-24-1-16,23 0 15,-23-23 1,24 47-16,-24-23 15,0 23-15,47-24 16,-47 24 0,0 0-16,-47 24 15,70-24 1,-23 23-16,24-23 15,-1 47-15,1-23 16,-1 0-16,1 23 31,-1 0-31,-23-47 16,0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0:49:00.0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13241 7949 0,'-47'0'15,"-24"0"-15,-46 23 16,-48-23-1,-23 0-15,0 24 16,-24-24-16,-23 23 16,23 1-1,-23-24-15,0 23 16,23-46-1,1 23-15,-1 0 16,24 0 0,0-24-16,-1 1 15,25-1-15,23 1 16,0-24-1,23 23 1,0-23-16,1 0 16,23 24-16,0-48 15,23 24 1,24 0-16,0 0 15,0 23 1,24-23-16,23-23 16,0 23-16,0-24 15,23 24 1,24-23-16,24-1 15,-1 0 1,24 1-16,47-1 16,-23 1-1,0-1-15,23 24 16,23-23-1,1-1-15,0 1 16,-1 23-16,24-1 16,0-22-1,1 23-15,22 0 16,-23 23-1,24-23-15,0 0 16,-1 0 0,1 24-16,0-24 15,46 23 1,-22-23-16,-1 24 15,0-1-15,24 24 16,-48-23 0,48-1-16,0 24 15,-24-23 1,24 23-16,-1 0 15,-22 0 1,22 0-16,1 0 16,-24 23-1,0 1 1,24-1-16,-24 1 15,0 46-15,24-46 16,-24-1-16,24 24 16,-47 0-16,-1 24 15,-22-24 1,-1 23-16,-24 1 15,1 0 1,-47-24-16,-1 23 16,-23 1-1,0-1-15,-47 1 16,0-1-1,-23 1-15,-24-1 16,-24-23 0,1 24-16,-24 0 15,0-24 1,-47 23-16,23-23 15,-46 24 1,22-48-16,-46 24 16,0 0-16,-23-23 15,-25-1 1,1 24-16,-23-23 15,-1-24 1,-47 47-16,24-47 16,-24 24-16,1-24 15,-1 23 1,-47-23-16,24 24 15,-24-24 1,1 23-16,-25-23 16,1 24-1,0-24-15,-1 0 16,-22 0-1,-1-24-15,-23 24 16,-1 0 0,48 0-16,0 0 15,23 24-15,71-24 16,117 0-16,118 0 15,0 0-15</inkml:trace>
  <inkml:trace contextRef="#ctx0" brushRef="#br0" timeOffset="3291.4523">23189 7690 0,'0'0'0,"0"0"16,0 0-16,0 0 15,0 0 1,47 0-16,0 0 15,0 0 1,47 0-16,-23 0 16,47 0-1,-1 0-15,1 0 16,23 0-1,0 0-15,0-24 16,47 24-16,-23-23 16,0 23-1,23 0-15,0 0 16,23 0-1,-22 0-15,22 0 16,1 0 0,-24 23-16,24-23 15,-1 24 1,-22 0-16,22-1 15,1 1-15,-24-1 16,0 1 0,-23-1-16,-24-23 15,0 24 1,0-1-16,-70 1 15,-24-24 1,-47 0-16</inkml:trace>
  <inkml:trace contextRef="#ctx0" brushRef="#br0" timeOffset="5081.1732">5386 8960 0,'0'0'16,"-24"0"-16,24 0 15,-23 24 1,23-24-16,23 23 15,1 1 1,23-1 0,-24 1-16,24-24 15,24 23-15,23-23 16,-23 0-16,23 0 15,47 0 1,-47-23-16,23 23 16,-23 0-1,48 0-15,-25-24 16,48 24-1,-24 0-15,0 0 16,24 0-16,-24-23 16,23 23-1,1 0-15,0-24 16,23 24-1,0 0-15,-23-23 16,23 23-16,-24-24 16,24 24-16,1 0 31,-1 0-31,-24 0 15,25 0-15,-1 0 16,0 0-16,0 0 16,-23 0-16,23 0 15,0 0 1,-23 0-1,23 0-15,-24 0 16,1 24-16,0-48 31,-1 24-31,1 0 16,23 0-16,-23 0 15,23 0 1,-24 0-16,25 0 16,-25 0-1,24 0-15,0 0 16,1 0-1,-25-24-15,24 24 16,1 0-16,-25-23 16,1 23-1,-24 0-15,24 0 16,-1 23-1,-46-23-15,23 24 16,-24 0-16,48-1 16,-165-23-1,0 0-15,0 0 0</inkml:trace>
  <inkml:trace contextRef="#ctx0" brushRef="#br0" timeOffset="8397.0892">22272 9031 0,'0'0'16,"0"-24"-16,0 24 15,24-23 1,46 23-16,1-24 16,46 24-16,24 0 15,24-24-15,23 24 16,0 0-16,24 0 15,0 0 1,-1 0-16,1 24 16,23 0-1,-23-1-15,-1 1 16,-22-24-16,-25 23 15,-70-23 1,0 0-16,-70 0 16,-24 0-1,-47 0-15,-47 0 16,-47-23-1,-47 23-15,-24-24 16,-70 1 0,-24 23-1,-23 23 1,-1 1-16,25-24 15,22 47-15,72-24 16,23-23-16,70 24 16,47-24-16,48 0 15,70 0 1,24-24-16,70 24 15,47-23 1,71 23-16,-1-24 16,24 24-16,1 24 15,-25-24 1,25 23-16,-25 1 15,-23-24 1,-23 23-16,-47-23 16,-48 24-1,-46-24-15,-48 0 16,-23-24-1,-70 24-15,-24-23 16,-24-1-16,-70 1 16,-24 23-1,-46-24-15,-48 24 16,-23 24-1,-48 23-15,25 0 32,93 0-32,71 0 15,188-47-15</inkml:trace>
  <inkml:trace contextRef="#ctx0" brushRef="#br0" timeOffset="28489.873">13123 9242 0,'0'0'15,"0"-23"-15,24-1 16,-24 24-16,47-23 16,0 23-1,23 0-15,-22-24 16,46 48-1,-24-24-15,24 23 16,0 1-16,0-1 16,0 1-16,1-1 15,-1 24 1,-47 24-16,23-24 15,-23 23-15,0 1 16,-47-24 0,0 24-16,-23-24 15,-24 0 1,0 0-16,-24 0 15,1-24 1,-25 1-16,1-1 16,0 24-1,0-47-15,0 0 16,0-23-16,94 23 15,0 0-15,0 0 0</inkml:trace>
  <inkml:trace contextRef="#ctx0" brushRef="#br0" timeOffset="28799.873">13288 9172 0,'0'0'15,"0"0"-15,0 0 16,0 23 0,0 1-16,0 23 15,0 23 1,23 1-16,1 23 15,-24-24-15,24 1 16,-1 0-16,1-24 16,23 0-1,-24 0-15,1 23 16,-24-70-16,0 0 15,0 0-15</inkml:trace>
  <inkml:trace contextRef="#ctx0" brushRef="#br0" timeOffset="29030.873">14511 9501 0,'0'23'15,"0"-23"-15,23 47 0,-23 1 16,24-1-16,-24 23 16,23-46-1,-23 23-15,0-24 16,24 1-16,-24-24 15,0 0-15</inkml:trace>
  <inkml:trace contextRef="#ctx0" brushRef="#br0" timeOffset="29171.873">14605 9383 0,'0'-23'15,"0"23"-15,0 0 16,0 0-16</inkml:trace>
  <inkml:trace contextRef="#ctx0" brushRef="#br0" timeOffset="29482.873">15122 9501 0,'-23'0'0,"23"23"16,-24-23-1,1 24-15,-1-1 16,1 1-16,-1 23 16,24-23-1,0-1-15,0 48 16,24-48-1,-1 1-15,24-1 16,24-23 0,-1-23-16,25-1 0,-25 24 15,-23-23 1,-47 23-16</inkml:trace>
  <inkml:trace contextRef="#ctx0" brushRef="#br0" timeOffset="29795.0611">15781 9242 0,'0'0'16,"0"24"-16,0 23 15,0 0-15,0 0 16,0 0 0,0 23-16,0 1 15,0 0 1,23-1-16,-23-23 15,0-23 1,0-1-16,0 1 16,0-24-16</inkml:trace>
  <inkml:trace contextRef="#ctx0" brushRef="#br0" timeOffset="29982.2527">15616 9571 0,'0'0'16,"-23"0"-1,23 0-15,0 0 16,23-23-16,-23 23 16,71 23-16,-24-46 15,70 46-15,-117-23 16,0 0-16</inkml:trace>
  <inkml:trace contextRef="#ctx0" brushRef="#br0" timeOffset="30434.6324">16486 9595 0,'0'0'16,"-23"0"-16,-1-24 15,-23 48 1,0-24-16,-23 24 15,23-24 1,0 23-16,23 1 16,-23 23-1,24-24-15,-1 1 16,24-1-16,24 1 15,-1-24 1,24 0-16,-23 0 16,-1 0-1,1-24-15,-1 1 16,1-1-16,-24 24 15,23-23-15,-23-1 32,24 24-32,-24 0 15,0 24-15,0-24 16,0 23-16,23 24 15,1-23-15,-24-1 16,23 1 0,-23-24-16,0 23 15,0-23-15</inkml:trace>
  <inkml:trace contextRef="#ctx0" brushRef="#br0" timeOffset="30715.4198">16651 9195 0,'0'0'15,"0"24"-15,0-1 16,24 24-16,-1 24 15,1 23 1,-24-24-16,23 25 16,-23-1-1,24-24-15,-24 1 16,0-1-1,23 1-15,-23-71 16,0 0-16</inkml:trace>
  <inkml:trace contextRef="#ctx0" brushRef="#br0" timeOffset="31198.9981">16534 9642 0,'0'0'0,"0"0"15,23-23-15,24 23 16,0 0-16,24 0 16,-1 0-16,1 23 15,23-23 1,-47 0-16,23 0 15,-46 24 1,-1-24-16,1 0 16,-24 23-1,0-23-15,0 24 16,-24-1-16,1 24 15,-1-23 1,1 23-16,23-24 16,0 24-1,23-47-15,-23 24 16,24-48-1,23 24-15,-23-23 16,23-1-16,-24 1 16,24-1-1,-23 1-15,-24-1 16,0 1-1,0-1-15,-24 1 16,1 23-16,23-24 16,0 24-16</inkml:trace>
  <inkml:trace contextRef="#ctx0" brushRef="#br0" timeOffset="31573.3813">17474 9783 0,'0'0'16,"0"0"-16,0 24 15,24-1-15,-24-23 16,0 24-16,0-24 15,0 0 1,0 23-16,0-23 16,0 0-1,0 0-15,0 0 16,23-23-1,-23-24-15,0 23 16,24-23-16,-1 24 16,1-24-1,-1 23-15,1 1 16,-1 23-1,1 0-15,-24 0 16,0 0-16</inkml:trace>
  <inkml:trace contextRef="#ctx0" brushRef="#br0" timeOffset="31994.5624">18062 9619 0,'-23'-24'0,"23"24"15,-47 0-15,23 0 16,-23 24-16,24-24 16,-1 23-1,1-23-15,23 0 16,0 24-16,0-1 15,23 1 1,1-1-16,-1-23 16,48 24-1,-24-1-15,-24-23 16,1 24-1,-1-24-15,-23 23 16,0-23-16,-23 0 16,-1 24-1,1-24-15,-24 23 16,23-23-1,-23 0-15,0 0 16,0-23 0,47 23-16,0 0 15,0 0-15</inkml:trace>
  <inkml:trace contextRef="#ctx0" brushRef="#br0" timeOffset="32415.7435">18368 9313 0,'0'-24'0,"0"24"16,0 0-16,0 24 16,0-1-1,0 48-15,0-24 16,-24 23-1,1-23-15,23 24 16,0-47 0,0 23-16,0-24 15,0 1-15,0-24 16,0 0-1,23-24-15,-23 24 16,0-23 0,24-24-16,-1 23 15,25 1-15,-1-1 16,0 0-16,-24 48 15,24 0 1,-47-1-16,24 24 16,-1 0-16,-23 0 15,0 0 1,24-47-16,-24 24 15,0-24-15</inkml:trace>
  <inkml:trace contextRef="#ctx0" brushRef="#br0" timeOffset="32587.3358">18885 9666 0,'0'47'15,"-23"-24"-15,-1 24 16,24-23-16,0-1 15,-23-23-15,23 0 16,0 0-16</inkml:trace>
  <inkml:trace contextRef="#ctx0" brushRef="#br0" timeOffset="32743.3288">19050 9407 0,'-24'0'15,"24"0"-15,0 0 16,-23 0-1,23 0-15,0 0 16,0 0-16</inkml:trace>
  <inkml:trace contextRef="#ctx0" brushRef="#br0" timeOffset="33320.5029">19238 9924 0,'0'47'16,"0"0"-16,0 24 15,-23 23-15,23-47 16,0 24-16,0-24 16,0 0-1,0-24-15,-24 1 16,24-1-16,0-23 15,0-23 1,0-1-16,0 1 16,0-24-1,0 0-15,0-24 16,0 24-16,0-47 15,0 23-15,-23 24 16,23 0 0,-24-23-16,48 23 15,-1 23-15,1-23 16,-1 24-1,1-1-15,23 1 16,0 23 0,0 0-16,0 0 15,23 23 1,-46 1-16,-24-24 15,23 23-15,-23 1 16,-23-1 0,23 1-1,-24-1-15,-23 1 16,0-1-16,0 1 15,0-1 1,0 1-16,24-24 16,-1 0-16,24 0 15,0 0-15</inkml:trace>
  <inkml:trace contextRef="#ctx0" brushRef="#br0" timeOffset="33710.4854">20602 9054 0,'0'0'16,"0"0"-16,0 24 15,0-1-15,-23 1 16,23 23-16,-24 0 15,-23 23-15,0-23 16,0 24 0,-47-1-16,0 1 15,23 0 1,24-24-16,0 0 15,0 0 1,24 0-16,-1-24 16,1 1-16,23-24 15,0 0-15</inkml:trace>
  <inkml:trace contextRef="#ctx0" brushRef="#br0" timeOffset="34069.2693">21190 9266 0,'0'23'15,"0"-23"-15,0 24 16,24-1 0,-24 24-16,0 24 15,-71-1-15,48 1 16,-1 0-1,1-24-15,23 23 16,0-23-16,0 0 16,0-23-16,0-1 15,0 24 16,0-47-31,0 0 16,0 0-16</inkml:trace>
  <inkml:trace contextRef="#ctx0" brushRef="#br0" timeOffset="34365.656">20861 9313 0,'0'-24'16,"0"48"-16,23-48 15,1 24-15,23 0 16,24-23-1,-1 23 1,48 0-16,-1 0 16,-23 0-16,24 23 15,0-23 1,-118 0-16,0 0 15,0 0-15</inkml:trace>
  <inkml:trace contextRef="#ctx0" brushRef="#br0" timeOffset="34802.4364">21755 9548 0,'-24'0'16,"1"23"-16,-24-23 15,-48 24-15,48 0 16,-23 23-16,23-24 16,23 24-1,1-23-15,46 23 16,1-24-1,23 24-15,0-23 16,0-24 0,47 0-16,-23-24 15,-24 24 1,23-23-16,-46-24 15,23 23-15,-24-23 16,1 24 0,-24-1-16,0 1 15,-24-1 1,-23 1-1,0 23-15,-23-24 16,-1 24-16,48 0 16,-24 0-16,47 0 15,0 0-15</inkml:trace>
  <inkml:trace contextRef="#ctx0" brushRef="#br0" timeOffset="35098.8231">22201 9266 0,'0'0'16,"24"0"-1,-24 23-15,24 1 16,-24 23-1,23 0-15,-23 23 16,-47 1-16,47 0 16,0-24-1,-24 23-15,24-23 16,0 0-1,0-23-15,24-1 16,-24 1-16,0-24 16,0 0-16</inkml:trace>
  <inkml:trace contextRef="#ctx0" brushRef="#br0" timeOffset="35301.614">21990 9571 0,'23'0'15,"1"0"1,46-23-16,1 46 16,23 1-1,24-24-15,-1 24 16,-46-24-16,-48 0 15,-23 0-15</inkml:trace>
  <inkml:trace contextRef="#ctx0" brushRef="#br0" timeOffset="35753.9937">22931 9666 0,'-24'0'15,"1"0"-15,-1 23 16,-23-23-16,-24 24 15,24-24-15,0 0 16,0 23 0,24 1-16,-1 23 15,1-24 1,23 1-16,23-24 15,1 0-15,-1 0 16,24 0 0,0 0-16,0-24 15,0 1 1,0-1-16,-23 1 15,0-1 1,-1 1-16,1 23 16,-24 0-1,0 0-15,0 23 16,0-23-16,0 47 15,0-23-15,0-1 16,23 24 0,1-23-1,-1-1-15,-23-23 16,0 0-16</inkml:trace>
  <inkml:trace contextRef="#ctx0" brushRef="#br0" timeOffset="36034.7811">23377 9313 0,'0'0'15,"-23"0"1,23 47-16,0 0 16,23 0-16,-70 23 15,47 1-15,0 0 16,0-1-16,0-23 15,0 0 1,0 0-16,0-47 16,0 0-16</inkml:trace>
  <inkml:trace contextRef="#ctx0" brushRef="#br0" timeOffset="36221.9727">23636 9689 0,'0'0'15,"0"24"-15,0-24 16,-23 47-16,23 0 16,0 0-16,0 0 15,0-24 1,0-23-16</inkml:trace>
  <inkml:trace contextRef="#ctx0" brushRef="#br0" timeOffset="36377.9657">23871 9383 0,'0'0'0,"-23"-23"15,23 23-15,0 0 16,0 0-16</inkml:trace>
  <inkml:trace contextRef="#ctx0" brushRef="#br0" timeOffset="36627.5545">24224 9242 0,'0'24'16,"0"-1"-1,0 1-15,-23 23 16,23 23-1,0-23-15,-47 24 16,23 23 0,24-23-16,0-1 15,24-23-15,-1 0 16,1 0-16,-24-47 15,0 0-15</inkml:trace>
  <inkml:trace contextRef="#ctx0" brushRef="#br0" timeOffset="36845.9447">23942 9548 0,'-24'0'15,"48"0"1,-1 0-16,1 0 15,70-24 1,0 48-16,0-24 16,-23 23-1,-24-23-15,-47 0 16,0 0-16</inkml:trace>
  <inkml:trace contextRef="#ctx0" brushRef="#br0" timeOffset="37267.1258">24741 9571 0,'0'0'16,"-23"0"-16,-1 0 16,-23 0-16,0 0 15,0 0-15,0 24 16,0 23-1,24-23-15,-1 23 16,24-24 0,0 1-16,0-1 15,24-23 1,-1 24-16,1-48 15,23 24-15,-24-23 16,1-1 0,23 1-16,-24 23 15,-23-24 1,24 1-16,-1 23 15,-23-24-15,0 48 16,0-24-16,24 23 16,-24 1-1,0-1-15,23 1 16,1 23-16,0 0 15,-24-47 1,0 0-16</inkml:trace>
  <inkml:trace contextRef="#ctx0" brushRef="#br0" timeOffset="37625.9097">25024 9713 0,'0'0'0,"-24"0"16,24 23-16,0-23 16,0 24-16,0-1 15,24-23 1,-48 0-16,48 0 15,-24 0-15,-24 0 16,24 0 0,24-23-16,-24-1 15,23 1 1,-23-1-16,47-23 15,-23 24 1,23-1-16,0 24 16,0 0-1,-47 0-15,0 0 16,0 0-16</inkml:trace>
  <inkml:trace contextRef="#ctx0" brushRef="#br0" timeOffset="37781.9027">25494 9713 0,'0'0'16,"0"23"0,0 1-16,0-1 15,-23 24-15,23-47 16,0 0-16</inkml:trace>
  <inkml:trace contextRef="#ctx0" brushRef="#br0" timeOffset="37953.495">25565 9477 0,'0'0'15,"0"-23"1,-24 23-16,24 0 15,0 0-15</inkml:trace>
  <inkml:trace contextRef="#ctx0" brushRef="#br0" timeOffset="38390.2754">25964 9666 0,'0'0'0,"0"0"15,-23 23-15,-1-23 16,1 24-1,-1-24-15,-46 23 16,23-23-16,0 24 16,23-1-16,1 1 31,23-1-31,0 1 15,47-24-15,-24 0 16,24 0-16,0 0 16,0 0-16,0 0 15,-23 0 1,-1-24-16,1 24 15,-24 0-15,23 0 16,-23 0 0,0 0-16,0 0 15,0 0 1,0 24-16,0-24 15,0 23 1,0 1-16,0-1 16,24 24-16,-24-23 15,0-24-15</inkml:trace>
  <inkml:trace contextRef="#ctx0" brushRef="#br0" timeOffset="38780.2579">26317 9783 0,'-23'0'16,"23"0"-1,0 0-15,0 0 16,0 24-1,0-24-15,0 23 16,0-23-16,0 0 16,23 0-16,1-23 15,-1 23 1,24-24-16,0-23 15,-23 47-15,-1 0 16,24 0 0,-23 24-16,-1-24 15,1 23 1,-1 24-16,-23-23 15,24 23 1,0-24-16,-24 1 16,0-1-16,0-23 15,0 0-15</inkml:trace>
  <inkml:trace contextRef="#ctx0" brushRef="#br0" timeOffset="38967.4495">27046 9830 0,'0'0'16,"0"24"0,0-24-16,0 23 15,0 24-15,0-47 16,0 24-16,0-24 15,0 0-15</inkml:trace>
  <inkml:trace contextRef="#ctx0" brushRef="#br0" timeOffset="39139.0418">27046 9548 0,'0'0'0,"0"0"15,-23 0-15,23 0 16,0 0-1,0 0-15,0 0 16,0 0-16</inkml:trace>
  <inkml:trace contextRef="#ctx0" brushRef="#br0" timeOffset="39513.425">27681 9689 0,'0'0'0,"0"0"15,0 0-15,-23 0 16,23 0-1,-47 0-15,0 24 16,0-24 0,0 0-16,0 23 15,47-23-15,0 24 16,23-24-1,24 23-15,-23 1 16,23-1 0,-24 1-16,1-1 15,-24-23 1,23 24-16,-46-24 15,23 0 1,-24 23-16,1-23 16,-1 0-16,-23 0 15,0 0-15,24 0 16,-24 24-16,47-24 15,0 0-15</inkml:trace>
  <inkml:trace contextRef="#ctx0" brushRef="#br0" timeOffset="40119.8222">27964 9807 0,'0'0'15,"-24"0"-15,0 23 16,24 1-16,-23-1 16,23 1-16,-24-24 15,24 23 1,-23-46-16,23 23 15,0 0 1,23 0-16,-23 0 16,0-24-16,24 1 15,23-1 1,0 1-16,-23-24 15,23 47 1,0-24-16,-24 24 16,-23 24-1,24-24-15,-24 0 16,0 23-1,0-23-15,0 24 16,0-1-16,0-23 0,0 24 16,0-24-1,0 0-15,23 0 16,24 0-1,0 0-15,0 0 16,47 0 0,-47 0-16,0 0 15,0 0-15,-23 0 16,0 23-1,-1-23-15,-23 24 16,0-1 0,0 1-16,0 23 15,-23-24 1,23 24-16,0-23 0,0-1 15,0-23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09:38.0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11430 7666 0,'0'-23'0,"0"23"0,0 0 16,47-24-1,-23 1-15,23 23 16,0 0-16,23-24 15,-23 48-15,24-24 16,23 0 0,-24 0-16,24 0 15,1 0 1,-1 0-16,0 23 15,0-23-15,23 0 16,-23 24-16,48-24 16,-25 23-1,1-23 1,23 0-16,-24 24 15,1 0 1,23-24-16,0 23 16,0 1-1,0-24-15,1 23 16,-1-23-16,0 0 15,0 24 1,0-24-16,0 23 16,0-23-1,24 24-15,-24-24 16,24 0-1,-1 0-15,-23 23 16,24-23 0,0 0-16,-1 0 15,1 0-15,0 0 16,-1 0-1,1 0-15,-1 24 16,-22-24 15,22-24-31,1 24 0,-1 0 16,1-23-16,0 23 15,-1-24-15,1 1 16,0 23 0,-1 0-1,24-24-15,0 24 16,1 0-16,-25 0 31,24 0-31,1 0 0,-1-23 16,0 23-1,-24 0-15,25 0 16,-1 23-16,0-46 15,0 46 1,0-23 0,0 0-16,1 0 15,-25 0 1,1 0-16,-1 0 15,-22-23-15,-1 46 16,-24-23 0,-46 0-16,-24 0 15,-47 0-15</inkml:trace>
  <inkml:trace contextRef="#ctx0" brushRef="#br0" timeOffset="1887.6363">5151 9078 0,'0'-24'16,"23"24"-1,1-23-15,-1 23 16,24 0-16,24-24 16,-1 24-1,24 0-15,-23 0 16,23-23-16,0 23 15,0 0-15,0-24 16,24 24 0,-1-24-1,24 24-15,-23-23 16,47-1-16,-48 24 31,24-23-31,1-1 16,-1 24-16,0-23 15,23 23-15,-23-24 31,24 24-31,0-23 16,-24 23-16,23 0 16,-22 0-16,22-24 15,-23 24-15,24-23 16,-24 23-16,0 0 31,24 0-31,-24 0 16,-23-24-16,23 24 15,-24 24-15,48-24 16,-1 0-1,1 0-15,-24-24 16,0 48-16,0-24 16,24 0-1,-24 0-15,0 0 16,0 0-1,24 0-15,-24 23 16,24-23 0,-1 0-16,-22 0 15,22 0 1,1 0-16,-24 24 15,24-24-15,-1 0 16,24 0 0,-23 23-16,23-23 15,0 0 1,-23 0-16,23 24 15,-23-24 1,46 0-16,-23 23 16,1-23-16,-1 24 15,23-24 1,-22 0-16,22 23 15,-23-23 1,24 24 0,0-24-1,-1 23-15,-22-23 16,22 0-16,1 0 15,0 0-15,23 0 16,0 0-16,0 0 16,-23 0-1,23 0-15,-23 0 16,23-23-1,-24 46-15,1-23 16,0 0 0,-24 0-16,-47 0 15,-47 24 1,-94-24-16</inkml:trace>
  <inkml:trace contextRef="#ctx0" brushRef="#br0" timeOffset="8954.5722">15781 9289 0,'-24'0'16,"24"0"-16,0 24 15,0-1-15,0 24 16,0 0-16,0 24 16,0-24-1,24 24-15,-24-1 16,0 1-1,0-24-15,-24 0 16,24-24-16,-23 1 16,23-1-16,0-23 15,0 0-15,0-23 16,0-1-1,0-46-15,0-1 16,0-23 0,0 23-16,23-23 15,-23 24 1,24 23-16,-24 0 15,0 23-15,23 24 16,-23 0 0,0 0-16,0 0 15,0 0 1,47 24-16,-23 23 15,23 0 1,-23 0-16,23 0 16,-24-24-1,1 1-15,23-1 16,-24-23-16,1 0 15,23 0 1,-24-23-16,24-1 16,0-23-1,0 0-15,0 0 31,24 0-31,-24 0 16,24 24-16,-24-1 16,-24 24-16,1 0 15,-1 24-15,1 23 16,-24 0-1,0 0 1,23 47-16,-23-47 16,24 24-16,-1-1 15,-23-23 1,24 0-16,-1 0 15,1 0-15,-1 0 16,-23-47 0,0 0-16</inkml:trace>
  <inkml:trace contextRef="#ctx0" brushRef="#br0" timeOffset="9453.7818">17451 9619 0,'-24'-24'16,"24"24"-16,-23-24 16,-1 24-1,-23-23-15,0 46 16,0-23-16,24 24 15,-24 0-15,-1 23 32,48 0-32,-23-24 15,23 24-15,0-47 16,23 24-16,1-1 15,0-23 1,23 0 0,0-23-1,-24-1-15,24-23 16,0 24-16,0-1 15,-23 1-15,-24-1 16,23 24-16,-23 0 16,0 0-1,0 0 1,0 24-16,0 23 15,24-24-15,-1 24 16,1-23-16,-1-1 16,-23 1-1,24-24-15,-24 0 16,0 0-16</inkml:trace>
  <inkml:trace contextRef="#ctx0" brushRef="#br0" timeOffset="9734.5872">17804 9783 0,'0'0'16,"0"0"-1,0 0-15,-24 0 16,24 24-16,0-24 16,0 0-1,24 23-15,-24-23 16,0 0-1,-24-23-15,24-24 16,0 23 0,24-23-16,-1 0 15,-23 24 1,47-1-16,-23 0 15,46 1-15,-23-1 16,-23 24-16,-1 0 16,-23 0-16</inkml:trace>
  <inkml:trace contextRef="#ctx0" brushRef="#br0" timeOffset="9976.7963">18391 9266 0,'0'0'16,"0"23"-16,-23-23 16,23 24-1,0 23-15,0 0 16,0 0-16,-24 23 15,24 1-15,0-24 16,0 0-16,0 0 16,0 0-1,0-23-15,0-1 16,0-23-1,0 0-15,0 0 0</inkml:trace>
  <inkml:trace contextRef="#ctx0" brushRef="#br0" timeOffset="10279.8266">18603 9477 0,'0'0'0,"0"0"0,-23 0 15,23 0-15,-47 0 16,23 24-1,1-1-15,-1 1 16,1 23 0,23-23-16,0 23 15,0-24 1,23 1-16,1-24 15,-1 23 1,24-23 0,24 0-16,-1 0 15,24 0-15,-94 0 16,0 0-16,0 0 0</inkml:trace>
  <inkml:trace contextRef="#ctx0" brushRef="#br0" timeOffset="10645.8632">19026 9595 0,'-23'0'0,"23"0"16,-24 0-16,24 0 16,24 0-1,-1 0-15,25 0 16,-25-24-1,24 24-15,-23 0 16,-1-23 0,-23-1-16,0 1 15,0 23-15,24-24 16,-48 24-1,-23 0-15,0 24 16,0-1 0,0 1-16,23 23 15,24 0 1,0 0-16,24-23 15,-1-1 1,48 1-16,-24-1 16,-23-23-16,-24 0 0,0 0 0</inkml:trace>
  <inkml:trace contextRef="#ctx0" brushRef="#br0" timeOffset="10901.8888">19614 9289 0,'0'0'0,"0"-23"0,0 23 16,-23 0 0,23 23-16,0 24 15,23 0-15,1 24 16,-24 23-1,0-23 1,23-1 0,-23 1-16,0-24 0,0-24 15,0 1 1,0-24-16,0 0 0</inkml:trace>
  <inkml:trace contextRef="#ctx0" brushRef="#br0" timeOffset="11091.9078">19403 9595 0,'0'0'0,"0"0"15,0 0 1,0 0-16,23-24 16,24 24-16,24 24 15,23 0-15,-23-24 16,23 0-16,-24 0 15,1 0 1,-71 0-16,0 0 0</inkml:trace>
  <inkml:trace contextRef="#ctx0" brushRef="#br0" timeOffset="11627.9425">20532 9360 0,'0'23'0,"0"1"0,0-1 16,-24 24 0,-23 24-16,24 0 15,23-1-15,-24 1 16,24-24-1,0 0-15,0-24 16,0-23 0,0 0-16,0 0 15,0-23-15,0-1 16,0 1-16,0-24 15,0-24 1,0 1 0,0-1-1,0 24-15,24 0 16,-24 0-1,23 0-15,1 0 16,-1 23-16,24 24 16,0-23-1,47-1-15,-23 24 16,-1 0-1,24 0-15,1 0 16,-1 0 0,-24 0-16,1 0 15,-71 0 1,0 0-16</inkml:trace>
  <inkml:trace contextRef="#ctx0" brushRef="#br0" timeOffset="11893.1476">20391 9548 0,'-24'0'15,"48"0"-15,-24-24 16,47 24-16,0 0 16,23 0-1,1 0-15,23 0 16,0 0-1,-94 0-15,0 0 16,0 0-16</inkml:trace>
  <inkml:trace contextRef="#ctx0" brushRef="#br0" timeOffset="12111.5518">20320 9760 0,'0'0'16,"0"0"-16,0 23 15,24-23-15,23 0 16,0 0-16,23 0 16,24 24-16,-23-24 15,23 0 1,-47 0-16,0 0 15,-47 0-15</inkml:trace>
  <inkml:trace contextRef="#ctx0" brushRef="#br0" timeOffset="12454.7584">21519 9501 0,'-23'0'16,"-1"0"-16,1 23 16,-48-23-1,24 0-15,0 24 16,0-1-16,0 25 15,24-25-15,-1 1 16,24 23 0,24-24-16,-1 1 15,48-1 1,-1-23-16,1 24 15,-1-24 1,-46 23-16,-24-23 16,0 0-16</inkml:trace>
  <inkml:trace contextRef="#ctx0" brushRef="#br0" timeOffset="12860.3662">21778 9524 0,'0'0'15,"0"0"-15,0 0 16,-23 0 0,23 0-16,-24 24 15,1-1-15,-1 1 16,1 0-1,23-1-15,23 1 16,1 23-16,23-47 16,-24 23-1,24-23-15,0 24 16,-23-48-1,23 24-15,-24 0 16,1-23 0,-1-1-16,-23-23 15,0 24 1,-23-1-1,-1 0-15,1 1 16,-24 23-16,23-24 16,1 24-16,23 0 15,0 0-15</inkml:trace>
  <inkml:trace contextRef="#ctx0" brushRef="#br0" timeOffset="13297.1746">22225 9524 0,'0'0'0,"0"0"16,0 0-16,0 24 16,0-1-1,0 1-15,0 23 16,0-23-16,0-1 15,0-23 1,0 0-16,0 0 16,0 0-1,0 0-15,0 0 16,0-23-16,24-1 15,-1 1 1,24-1 0,0 0-16,0 1 15,0 23-15,0 0 16,0 0-16,0 23 15,-23-23-15,-1 48 16,1-48 0,-24 47-16,23-47 15,-23 23 1,0 1-16,0-24 15,0 0-15,0 0 16,0 0-16</inkml:trace>
  <inkml:trace contextRef="#ctx0" brushRef="#br0" timeOffset="13671.5818">23095 9501 0,'0'0'16,"-23"0"-1,-1 0-15,1 0 16,-1 23-16,1 24 16,-24-23-1,0 0-15,23-24 16,0 23-1,48 1-15,-24-1 16,47 1 0,0-24-16,0 0 15,-23 0 1,23-24-16,-47 1 15,23-1-15,1 1 16,-24-1-16,0 0 31,0-23-31,-24 47 16,1-23-16,23 23 15,0 0-15</inkml:trace>
  <inkml:trace contextRef="#ctx0" brushRef="#br0" timeOffset="14295.5938">23377 9619 0,'-23'0'15,"23"23"-15,0 1 16,-24-24-1,24 23-15,0-23 16,0 24-16,-23-24 16,23 0-1,0 0 1,0 0-16,23-24 15,1 1-15,-1-1 16,24 1 0,0-1-16,1 0 15,-1 1 1,-24 23-16,24-24 15,-23 24-15,-1 24 16,1-1 0,-1 25-16,-23-1 15,0-24 1,0 1-16,0-24 15,0 23 1,0-23-16,0 0 16,0 0-1,24-23-15,-1-1 16,24 1-16,0-24 15,-23 47-15,-1-24 16,24 24-16,-23 0 16,-24 0-1,23 24-15,1-1 16,-24 24-1,23 0-15,-23 0 16,0 0-16,24-23 16,-24-1-1,23-23 1,-23 0-16,0 0 15,0 0-15</inkml:trace>
  <inkml:trace contextRef="#ctx0" brushRef="#br0" timeOffset="14748.0025">24318 9595 0,'0'24'16,"0"-1"-16,24 1 16,-24 23-1,23-24 1,1 24-16,-1-23 15,24-1-15,0-23 16,-23 0-16,-1-23 16,24-1-16,0-23 15,-23 24 1,-1-24-16,24 23 15,-23 1 1,0 23-16,-24 0 16,0 23-16,0 1 15,0 23-15,0 23 31,0 1-31,0 23 16,0 0-16,0 0 16,-24 0-16,0-23 15,-23-1-15,0-23 16,-23 0-1,-24 0-15,-24 0 16,-23-23 0,-24-1-16,24 1 15,47-24 1,94 0-16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10:13.5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7079 7643 0,'-23'0'16,"-1"0"-16,1 0 15,23-24 1,0 24-16,0 0 15,23 24-15,-23-24 16,24 0 0,23 0-16,-24 0 15,24 0 1,24 0-16,-1 23 15,1-23 1,-1 0-16,1 0 16,23 0-1,-23 0-15,23 0 16,0 0-16,-24 0 15,24 0 1,24 0-16,-48 0 16,48 0-1,0 0-15,-1 0 16,1 0-1,23 0-15,-23 0 16,23 0-16,-24 0 16,24 0-1,0 0-15,-23 0 16,0 24-1,23-24-15,0 0 16,0 0 0,24 24-16,-24-24 15,0 23 1,23-23-16,1 0 15,-24 0-15,24 0 16,-24 24 0,24-1-16,-24-23 15,23 24 1,-46-24-16,0 23 15,-1 24 1,-117-47-16,0 0 16,0 0-16</inkml:trace>
  <inkml:trace contextRef="#ctx0" brushRef="#br0" timeOffset="3698.2712">11171 9031 0,'0'0'16,"0"0"-16,-23 0 15,46-24-15,1 24 16,23-23-1,23 23-15,1 0 16,-24 0 0,47 0-16,-23 0 15,-1 0-15,1 0 16,23 0-1,0 0-15,-24 0 16,48 0 0,0 0-16,-24 0 15,23 0 1,1 0-16,-24 0 15,24 0-15,-1 0 16,24 23 0,-23-23-16,23 0 15,-23 0 1,23 0-16,-24 0 15,24 0 1,0 24-16,-23-24 16,47 0-1,-48 0-15,24 0 16,1 0-16,-1 23 15,0-23 1,23 0-16,-23-23 16,1 23-1,-1 23-15,0-23 16,23 0-1,-22 0-15,-1 0 16,0 0 0,0 0-16,0 0 15,24 0-15,-24 0 16,23 0-1,-23-23-15,24 23 16,0 0 0,-24 0-16,47 0 15,-23 0 1,-1 0-16,24 23 15,24-23-15,-47 0 32,46 0-32,-22 0 15,-1 0-15,0 0 16,0-23-16,0 23 15,0 0 1,0 0-16,1 0 16,22 23-1,1-23-15,-24 0 16,24 24-16,-48-24 15,24 0 1,-23 0-16,-24 23 16,-47-23-1,-23 0-15,-71 0 16,0 0-16</inkml:trace>
  <inkml:trace contextRef="#ctx0" brushRef="#br0" timeOffset="5774.1112">12065 7761 0,'-24'0'15,"24"-24"-15,-23 24 16,23 0-16,0 0 15,0 0-15,23 0 16,-23 0 0,24 24-16,0-24 15,-1 23 1,1-23-16,-1 24 15,24-24 1,0 0-16,0 0 16,0 23-16,47-23 15,0 0 1,-23 0-16,23 0 15,24 0-15,-24-23 16,47 23-16,0-24 31,-24 24-31,25 0 16,-1 0-16,0-23 15,0-1-15,24 24 16,-1 0 0,1 0-1,-24 0-15,24-23 16,-1 23-1,-23-24-15,24 24 16,0 0-16,-24 0 16,23 0-1,1 0-15,-24 0 16,24 0-1,-1-24-15,-23 24 16,1 0 0,-1 0-16,0-23 15,23 46 1,-23-46-16,1 23 15,22 0-15,1 0 16,-24 0 0,24-24-16,-24 24 15,0 0 1,0-23-16,0 23 15,0-24 17,24 24-32,-24 0 15,0-23-15,0 23 16,0 0-16,0-24 15,0 24-15,1 0 16,-1-23-16,0-1 16,-24 24-1,24-23-15,1 23 16,-1 0-1,0 0-15,0 0 16,0 0-16,0 0 16,-23 0-1,-1 0-15,1 23 16,-24-23-1,-23 0-15,-24 0 16,0 0-16,-47 0 16,0 0-16</inkml:trace>
  <inkml:trace contextRef="#ctx0" brushRef="#br0" timeOffset="6788.1307">21590 7572 0,'0'0'16,"24"-23"-1,-24 23-15,23 0 16,1 0-16,23 0 16,0 0-16,0 0 15,0 0-15,23 0 16,1 23-1,-1-23-15,24 0 16,1 0-16,-25 0 16,24-23-1,24 23-15,-24 0 16,0 0-1,23 0 1,-22 0-16,22 0 16,1 0-16,-1 0 15,1 0 1,0 0-16,23 23 15,0-23-15,0 0 16,0 24 0,0-24-16,24 23 15,-24-23 1,23 24-16,-22-24 15,22 0 1,-23 23-16,0 1 16,1-24-1,-25 0-15,1 24 16,-24-24-16,0 23 15,-47-23 1,0 0-16,-47 0 16,0 0-16</inkml:trace>
  <inkml:trace contextRef="#ctx0" brushRef="#br0" timeOffset="22990.6799">6515 9054 0,'0'24'16,"0"23"-16,-24 0 15,24 23 1,0 24 0,0 0-16,-23 24 15,-1 0-15,1-1 16,-1 1-16,1-24 15,23 0-15,0-47 16,0 0 0,0-24-16,0-23 15,0 0-15</inkml:trace>
  <inkml:trace contextRef="#ctx0" brushRef="#br0" timeOffset="23287.0856">7009 9101 0,'0'0'16,"0"0"-16,0 24 15,0-1 1,23 48-1,-23-1-15,0 1 16,24 23-16,-24 0 16,0 0-16,0 24 15,-24-24 1,24-24-16,-23 1 15,23-24 1,-24 0-16,24-47 16,0 0-16</inkml:trace>
  <inkml:trace contextRef="#ctx0" brushRef="#br0" timeOffset="23552.2907">6209 9783 0,'0'0'31,"0"0"-31,0 0 16,23-23-16,24-1 15,48 24-15,22-23 16,-23-1-16,47 24 15,0-23 1,-23 23-16,-47-24 16,-24 24-1,-24-23-15,-23 23 16,0 0-16</inkml:trace>
  <inkml:trace contextRef="#ctx0" brushRef="#br0" timeOffset="23957.8985">7408 9619 0,'0'0'16,"-23"0"-16,-1 23 16,1 24-16,-24-23 15,47 23-15,0-24 16,0 24-1,47 0-15,-24-23 16,24-24 0,-23 23-16,-1-46 15,24-1-15,0 1 16,-23-1-1,-1-23-15,1 0 16,0 0 0,23 0-16,-47 24 15,23 23 1,-23 0-16,0 0 15,0 47 1,0 0-16,0-24 16,24 24-16,-24 0 15,23-23 1,-23-24-16,0 0 15,0 0-15</inkml:trace>
  <inkml:trace contextRef="#ctx0" brushRef="#br0" timeOffset="24503.909">8020 9760 0,'0'0'16,"-24"23"0,24-23-16,0 24 15,0-24-15,24 23 16,-24-23-16,23 24 15,-23-24-15,0 0 16,0 0 0,0-24-16,24 1 15,-24-24-15,23 23 16,1-23-1,23 24-15,0-1 16,-24-23 0,-23 47-16,24 0 15,-24 24 1,47 23-16,-23-24 15,-24 1 1,0 23-16,0-24 16,0 1-1,0-1-15,0-23 16,23 0-16,1 0 15,-1-23 1,24-1-16,0 1 16,-23-1-1,23 1-15,0 23 16,-47 0-16,23 23 15,-23 1 1,24-1-16,-1 1 16,1-1-1,-24 1-15,0-1 16,0-23-16,0 0 15,0 0-15</inkml:trace>
  <inkml:trace contextRef="#ctx0" brushRef="#br0" timeOffset="24925.1171">9196 9713 0,'-24'0'16,"24"-24"-16,-23 24 15,-1 0 1,-23 0-16,24 0 15,-24 24-15,23-1 16,-23 1 0,47-1-1,-23 24-15,23-23 16,0-1-16,0-23 15,23 0 1,24 0-16,-23-23 16,23 23-16,0-24 15,-24 1 1,1-1-16,-1 1 15,1-1-15,-24 24 32,23 0-32,-23 0 15,0 24-15,0-1 16,0 1-16,0-1 15,0 1-15,-23-1 16,23-23 0,0 0-16</inkml:trace>
  <inkml:trace contextRef="#ctx0" brushRef="#br0" timeOffset="25252.7234">9454 9783 0,'0'0'15,"0"24"-15,-23-24 16,23 23-16,0 1 15,0-24 1,23 23-16,-23-23 16,0 0-16,24-23 15,-1-1 1,1-23-16,0 24 15,23-1 1,-24-23-16,24 47 16,0 0-1,-23 24-15,23-1 16,-24 24-16,1 0 15,-1 0 1,1-23-16,-1-24 16,-23 0-1,0 0-15</inkml:trace>
  <inkml:trace contextRef="#ctx0" brushRef="#br0" timeOffset="25642.7309">11101 9407 0,'0'-24'16,"23"24"-16,-23-23 15,0 23 1,-23-24-16,-24 24 16,-24 0-16,1 24 15,-1 23 1,0 0-16,24 0 15,0 0-15,24 0 16,23-23-16,0 23 31,23-24-31,24 1 16,0 23-16,1-24 15,46 1-15,-47-1 16,70 24-16,-117-47 16,0 0-1,0 0-15</inkml:trace>
  <inkml:trace contextRef="#ctx0" brushRef="#br0" timeOffset="26063.939">11736 9689 0,'0'-23'16,"0"23"-1,0-24-15,-24 24 16,1 0-16,-24 0 16,0 24-16,0-24 15,0 23 1,23 1-16,1 23 15,23-24 1,0 1-16,23-1 16,1-23-16,-1 24 15,1-24 1,-1-24-16,24 24 15,-23-23-15,-1-1 16,-23 1-16,24-1 16,-1 24-1,-23 0-15,24-23 16,-24 46-16,23-23 15,-23 0 1,0 47-16,24-23 16,-1 23-1,-23-24-15,0 1 16,0-24-1,0 0-15</inkml:trace>
  <inkml:trace contextRef="#ctx0" brushRef="#br0" timeOffset="26609.9495">12041 9783 0,'0'24'16,"0"23"0,0 23-16,24-23 15,-24 47-15,-24 0 31,24-23-31,0 0 16,24-24-16,0-24 16,-24 1-16,0-24 15,0 0-15,0 0 16,0 0-16,0 0 15,-24-24 1,24-23-16,-24 0 16,24 0-1,-23-24-15,23 1 16,0-1-1,0 1-15,0 23 16,0-24-16,0 24 16,0 0-1,23 24-15,1-1 16,23 24-1,0 0-15,24 0 16,-24 24 0,0-1-16,-24 24 15,24-23 1,-47-1-16,0 1 15,-23 23-15,-1-24 16,-23-23-16,0 24 16,0-24-16,0 23 15,0-23 1,24 0-16,23 0 15,0 0-15</inkml:trace>
  <inkml:trace contextRef="#ctx0" brushRef="#br0" timeOffset="26812.7534">12559 9713 0,'0'23'0,"0"-23"16,0 47-16,23 24 15,-23-24-15,0 0 16,-23 0-16,23-24 16,0 1-16,0-24 15,0 0-15</inkml:trace>
  <inkml:trace contextRef="#ctx0" brushRef="#br0" timeOffset="26953.1561">12676 9407 0,'-47'0'16,"47"0"0,0 0-16</inkml:trace>
  <inkml:trace contextRef="#ctx0" brushRef="#br0" timeOffset="27202.7609">13006 9266 0,'-24'0'16,"24"23"-16,0 24 16,24 0-16,-24 24 15,0-1-15,0 25 16,0-48-16,23 23 15,-23 1 1,0-24-16,24 0 16,-24-24-16,0 1 15,0-24-15</inkml:trace>
  <inkml:trace contextRef="#ctx0" brushRef="#br0" timeOffset="27389.9645">12841 9689 0,'0'0'15,"-23"-23"-15,-1 23 16,48 0 0,-1 0-16,24 0 15,0 0 1,24 0-16,-24 0 15,-47 0-15</inkml:trace>
  <inkml:trace contextRef="#ctx0" brushRef="#br0" timeOffset="27812.1727">13594 9642 0,'0'-23'16,"-24"23"-16,1 0 16,-1 0-1,1 23-15,-24 1 16,0-1-16,23 1 15,1-1 1,-1 1-16,24-1 16,0 1-1,0-24-15,24 0 16,-1 0-1,24 0-15,0-24 16,0 24-16,-23-47 16,23 24-1,-24 23-15,1-24 16,-24 24-1,23 0-15,-23 24 16,0-1 0,0 1-16,0 23 15,24-24 1,-24-23-16,0 24 15,23-24 1,1 0-16,-24 0 16,0 0-16</inkml:trace>
  <inkml:trace contextRef="#ctx0" brushRef="#br0" timeOffset="28014.9766">14064 9360 0,'0'23'15,"0"24"1,0 24-16,0-1 16,0 25-16,24-1 15,-24 0-15,23-24 16,-23-23-1,0-47-15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11:06.2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6844 7878 0,'0'0'16,"0"0"0,0-23-16,23 23 15,-23 0-15,0-24 16,24 48-16,23-48 15,0 24-15,-23 0 32,23-23-32,0 23 15,0 0-15,0-24 16,23 24-16,-23 0 31,24 0-31,-1 0 16,24 0-16,-47 0 15,24 0-15,23 0 31,0 0-31,-23-23 16,23 23-16,-24 0 16,1 0-16,23 0 15,0 0-15,0 0 31,-23 23-31,23-23 16,0 0-16,0 0 16,24 0-16,-24 0 15,23 0 1,1 0-1,-24 0-15,23 0 16,1 0 0,0 0-1,-1 0-15,1 0 16,-1 0-16,1 0 15,0 0-15,-1 0 16,1-23 0,-1 23-16,24 0 15,-23 0-15,-24 23 16,24-23-1,-1-23 1,1 23-16,0 0 16,-24 0-16,0 0 15,-24 0-15,24 0 16,-47 0-16,24 0 15,-48 23 1,24-23-16,0 0 16,-23 24-1,0-24-15,-24 0 16,0 0-16</inkml:trace>
  <inkml:trace contextRef="#ctx0" brushRef="#br0" timeOffset="2518.4704">17521 7737 0,'0'0'16,"0"0"-1,24 0-15,-1 0 16,24 0-16,24 0 15,-24 0 1,24 0-16,-1 0 16,24 0-16,-23 0 15,23 0-15,0 0 31,23 0-31,-22 0 16,22 0-16,1 0 16,-1 0-1,1 0-15,23 0 16,-23 0-16,23 0 15,-24 0-15,24 0 32,-23 0-32,23 0 15,0 0-15,0 0 16,0 24-1,1-24-15,-25 0 16,24 23 0,0-23-16,0 0 15,1 0 1,-1 0-16,23 0 15,-23 0-15,1 0 16,22 0 0,-23 0-16,0 0 15,1 0 1,-1-23-16,23 46 15,-23-23 1,24 0-16,-24 0 16,24-23-16,-24 23 15,0 0 1,24 0-16,-24 0 15,23 0-15,-23-24 16,24 24-16,0 0 16,-24 0-1,23 0-15,1 0 16,-24 0-1,24 0-15,-1 0 16,1 0-16,0 0 16,23 0-1,-24 0-15,1 0 16,23 0-1,-23 0-15,23-23 16,0 23 0,0 0-16,0 0 15,-23 0 1,23 0-16,-23 0 15,-48-24-15,1 24 16,-71-24 0,-47 24-16</inkml:trace>
  <inkml:trace contextRef="#ctx0" brushRef="#br0" timeOffset="13030.9694">12629 7666 0,'-23'0'15,"23"0"-15,-24 24 16,24 0 0,0-1-16,-23 48 15,23-1-15,-24 24 16,-23 0-1,24 0 1,-24 24-16,23-24 16,-23 0-1,24-23 1,-1-24-16,48 0 15,-1-47-15,48 23 16,-24-46-16,47 23 16,0-24-16,24 1 15,-24 23 1,23-24-16,-23 1 15,24 23 1,-48 0-16,1 0 16,-47 0-1,-1 0-15,-23 0 16,0 0-16</inkml:trace>
  <inkml:trace contextRef="#ctx0" brushRef="#br0" timeOffset="13218.173">13688 8419 0,'-24'0'16,"24"24"-16,-23 23 15,-1-24-15,24 24 16,-23 0-16,23-23 15,0-1 1,0-23-16</inkml:trace>
  <inkml:trace contextRef="#ctx0" brushRef="#br0" timeOffset="13374.176">13829 8043 0,'0'-24'16,"0"24"-16,0 0 15,-24 0-15,24 0 16,0 0-16</inkml:trace>
  <inkml:trace contextRef="#ctx0" brushRef="#br0" timeOffset="13623.7808">14229 7784 0,'0'24'15,"23"-1"-15,-23 24 16,0-23 0,24 70-16,-24-24 15,23 24-15,-23 24 16,0-24-1,0-23-15,0-1 16,0-70 0,0 0-16</inkml:trace>
  <inkml:trace contextRef="#ctx0" brushRef="#br0" timeOffset="13816.1887">13970 8349 0,'0'-24'16,"24"24"-16,23-24 16,23 24-1,1-23-15,23 23 16,23-24-16,24 24 15,-141 0 1,0 0-16</inkml:trace>
  <inkml:trace contextRef="#ctx0" brushRef="#br0" timeOffset="14187.2258">14887 8372 0,'0'0'0,"0"0"16,0 0-1,0 0-15,24 0 0,-1 0 16,24-23-16,0 23 16,-23-48-1,23 25-15,-47-1 16,-24 1-1,1-1-15,-1 24 16,1-23 0,-24 23-16,0 23 15,0 1-15,0 23 16,23 0-1,24 0-15,0 0 16,24 0 0,-1-23-16,1-1 15,46 24 1,-23-47-16,-23 24 15,-24-24-15,0 0 0</inkml:trace>
  <inkml:trace contextRef="#ctx0" brushRef="#br0" timeOffset="14495.2566">15358 8419 0,'0'0'0,"0"0"0,-24 24 16,48-24-16,-48 23 15,24 1 1,0-24-1,0 0-15,0 0 16,0 0-16,0 0 16,0-24-1,0 1-15,0-1 16,0-23-1,0 0-15,24 23 16,23-23-16,0 24 16,0-1-1,23 24-15,-23 0 16,-47 0-1,0 0-15,0 0 0</inkml:trace>
  <inkml:trace contextRef="#ctx0" brushRef="#br0" timeOffset="14944.3015">16063 8254 0,'0'-23'15,"-23"23"-15,-1 0 0,-23 0 16,-23 23-16,22-23 15,1 0 1,0 24-16,0-1 16,24 1-1,-1 0-15,24-1 16,24-23-16,-1 24 15,1-24 1,23-24-16,0 24 16,0 0-1,-23-23-15,-1 23 16,-23-24-1,24 0 1,-24 24-16,23 0 31,-23 0-31,0 0 0,24 24 16,-24 0-16,23 23 15,1-24-15,-1 1 16,1-1 0,-1 1-16,1-1 15,-24-23 1</inkml:trace>
  <inkml:trace contextRef="#ctx0" brushRef="#br0" timeOffset="15182.3253">16557 8231 0,'0'0'0,"0"0"15,-23 0 1,-25 0-16,25 0 16,-24 23-1,0 1-15,0 23 16,23-23-16,1-1 15,23 24 1,0-23-16,0-1 16,47-23-1,-24 24-15,1-1 0,-24-23 16,0 0-16</inkml:trace>
  <inkml:trace contextRef="#ctx0" brushRef="#br0" timeOffset="15657.5388">16792 8301 0,'-23'0'16,"23"0"-16,0 0 16,0 24-16,-24 0 15,24-1-15,0 1 16,0-1-1,24 1 1,-1-1-16,1-23 16,-1 0-16,48 0 15,-24 0-15,0-23 16,0-1-1,0 1-15,-24-1 16,-23 24 0,24 0-16,0 0 15,-24 47-15,23 0 16,1 0-1,-1 24-15,-23-1 16,24 1 0,-48-1-16,24 1 15,0-24 1,-47 24-16,0-24 15,-24-24-15,-23 1 16,24-1 0,-1-46-1,71 23-15</inkml:trace>
  <inkml:trace contextRef="#ctx0" brushRef="#br0" timeOffset="15969.5448">17756 8066 0,'0'24'16,"0"-24"-16,0 47 16,0-24-16,24 48 15,-24-1 1,0 1-16,24 0 15,-1-48-15,-23 71 16,0-47 0,0 24-16,0-71 15,0 0-15</inkml:trace>
  <inkml:trace contextRef="#ctx0" brushRef="#br0" timeOffset="16437.5538">17568 8066 0,'24'-23'16,"-24"-1"-1,47 1-15,0-1 16,47 1-16,0 23 15,24 0 1,23 0-16,-47 0 16,0 23-1,-24-23-15,-22 24 16,-25-1-1,-23 1-15,-23 23 32,-25 0-32,-22-24 15,-24 24-15,0 0 16,0 0-16,0 1 15,23-25-15,48 1 16,-1 23 0,48-24-16,23 24 15,23-23 1,24-1-16,0 1 15,24-1-15,-24 1 16,0-24 0,-47 0-1,-47 0-15</inkml:trace>
  <inkml:trace contextRef="#ctx0" brushRef="#br0" timeOffset="16843.1616">19026 8490 0,'0'0'16,"0"0"-16,-23-24 15,-1 24-15,-23 0 16,0 24-16,-23-1 16,-24 1-1,23-1-15,24 1 16,24-1-1,-1 1-15,24-1 16,24 1 0,-1-24-16,1 0 15,23 0-15,0-24 16,0 1-1,0 23-15,23-47 16,-46 23 0,-1 24-16,1 0 15,23 0 1,-24 24-16,-23-24 15,0 47-15,24-24 16,-24 1 0,0-1-1,24 1-15,-24-24 16,0 0-16</inkml:trace>
  <inkml:trace contextRef="#ctx0" brushRef="#br0" timeOffset="17077.1661">19332 8113 0,'0'24'15,"24"-1"-15,23 1 16,-24 46-16,24-23 15,-23 24-15,-1 23 16,1-23 0,-1-1-16,1 1 15,-24-24-15,0-47 16,0 0-16</inkml:trace>
  <inkml:trace contextRef="#ctx0" brushRef="#br0" timeOffset="17591.976">19332 8513 0,'24'0'15,"-24"0"-15,0 0 16,0 0-16,23 0 15,24 0 1,-23 0-16,46 0 16,-23 0-1,24 24-15,0-24 16,-1 0-16,1 0 15,-1-24 1,-23 24-16,24 0 16,-24-23-1,-24-1-15,1 24 16,-24-23-1,0-1 1,-24 1 0,1 23-16,-24 0 15,23 0-15,-23 0 16,0 23-16,24 24 15,-1-23-15,24 23 16,24-24 0,-1 1-16,24-1 15,24 1 1,46-1-16,1 1 15,0-24-15,-24 0 16,-47 0-16,-47 0 16,0 0-16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11:41.4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5009 7643 0,'0'0'15,"24"0"-15,-1 0 16,1 0-16,23 0 15,24 0-15,-1 0 16,24 0 0,0 0-16,24 0 15,-24 23 1,24-23-16,23 24 15,-24-24-15,1 0 32,23 24-32,0-24 15,0 0-15,0 0 16,0 23-16,24-23 31,0 0-31,-1-23 16,1 23-1,0 0 1,-24 0-16,0 0 15,0-24-15,-24 24 16,1 0-16,0 0 16,-24 0-1,-24-24-15,1 48 16,-24-24-16,23 0 15,-70 0-15,0 0 32,0 0-32</inkml:trace>
  <inkml:trace contextRef="#ctx0" brushRef="#br0" timeOffset="1029.6198">12112 7666 0,'0'24'16,"-23"-24"-16,23 0 15,0 0 1,-24 0-16,24 0 16,0 0-16,47 24 15,-23-24 1,23 0-16,23-24 15,1 24-15,-1 0 16,24 0-16,0 24 31,24-48-31,23 24 16,-47 0-16,47 0 15,0 0-15,24 0 32,0 0-32,-1 0 15,24 0 1,1 0-16,22 0 15,1 0-15,0 0 16,-1 24 0,24-1-1,1 1-15,-1-1 16,0 1-16,-47-1 15,0 1 1,-23-1-16,-47-23 16,-48 0-16,-70 0 15,0 0-15</inkml:trace>
  <inkml:trace contextRef="#ctx0" brushRef="#br0" timeOffset="4435.2041">21731 7737 0,'24'0'16,"-1"-23"-16,1-1 16,23 24-16,23 0 15,1 0-15,46 0 16,1-24-1,0 24-15,46-23 16,1 23 0,23-24-16,0 24 15,24 0 1,-1 0-16,1 0 15,47 0-15,0 0 16,-1 0-16,1 0 31,23 0-31,24 0 16,0 0-16,-1 0 15,1 24-15,23-24 16,-23 47 0,-24-23-1,24-1-15,-47 24 16,23 0-1,-282-47-15,0 0 16,0 0-16</inkml:trace>
  <inkml:trace contextRef="#ctx0" brushRef="#br0" timeOffset="5433.6233">15616 9195 0,'-117'-23'16,"23"46"-16,-24-46 15,-47-1 1,1 24-16,-1-47 15,-47 47 1,24-23-16,-23-1 31,-1 24-31,-23-23 16,-24 23-16,0 0 15,-46 0-15,-1 0 16,0 0-16,-23 0 16,0 0-1,-1 0-15,-22 0 16,-1 23-1,-23 1-15,23-24 16,24 23 0,-1 1-16,-23-24 15,24 23-15,0 1 16,0-1-1,-24 1-15,0-1 16,24 1 0,-24 23-16,24-24 15,-259 48 1,400-71-16,188 0 15,0 0-15</inkml:trace>
  <inkml:trace contextRef="#ctx0" brushRef="#br0" timeOffset="17434.9729">19003 7572 0,'-24'-23'15,"-23"-1"-15,0 1 16,-23 23-16,-1 0 16,-23 47-1,-23 0-15,-1 23 16,0 1-1,1 47-15,23-1 16,47-23 0,0 24-16,23-48 15,48 1-15,-1-24 16,48 0-1,-1 0-15,48-47 16,-1 0 0,25 0-16,-1 0 15,0 0 1,-47 0-16,-47 0 15,-47 0-15</inkml:trace>
  <inkml:trace contextRef="#ctx0" brushRef="#br0" timeOffset="17856.181">19567 8137 0,'0'0'15,"0"0"1,-23-24-16,-1 24 16,1 0-1,-24 24-15,0-1 16,0 1-16,-24 23 15,48 0 1,-24 0-16,23 0 16,1 0-16,23-23 15,23-1-15,1-23 16,-1-23-1,24 23-15,24-47 16,-24 23-16,0 1 16,-47-25-1,23 1-15,1 47 16,-24-47-1,23 47-15,-23 0 16,0 0 0,0 24-16,24-1 15,-24 24 1,23-23-16,1 23 15,-24 0-15,23-23 16,1-24 0,-24 0-16</inkml:trace>
  <inkml:trace contextRef="#ctx0" brushRef="#br0" timeOffset="18386.5912">19897 8396 0,'0'47'16,"23"0"-16,-23 23 15,24 24-15,-24 0 16,0 24-16,23-24 16,-23-23-1,0-1-15,0-46 16,0-1-1,0-23-15,0 0 16,0 0 0,0-47-16,-23 0 15,23-23-15,0-1 16,-24-23-1,24 0-15,0 0 16,0 23 0,0-23-16,0 47 15,24-23 1,-1 22-16,1 25 15,46-1 1,-23 24-16,24 24 31,-1-24-31,-23 47 16,-23-23-16,0 23 15,-24 0 1,-24 0-16,0 0 16,-23 0-1,0 0-15,-23 0 16,23-24-16,-24 1 15,71-24 1,0 0-16</inkml:trace>
  <inkml:trace contextRef="#ctx0" brushRef="#br0" timeOffset="18573.7948">20579 8443 0,'0'47'16,"0"-24"-16,0 48 31,-24-48-31,24 24 16,0-47-16,0 0 15,0 0-15</inkml:trace>
  <inkml:trace contextRef="#ctx0" brushRef="#br0" timeOffset="18729.7978">20720 8066 0,'0'0'15,"0"0"1,0 0-16,0 0 16,0 0-16,0 0 15,0 0-15</inkml:trace>
  <inkml:trace contextRef="#ctx0" brushRef="#br0" timeOffset="18948.202">21143 7831 0,'0'0'15,"0"24"-15,0-1 16,0 24 0,24 24-16,-24 23 15,0-24 1,0 24-16,0 1 15,0-1-15,0-24 16,0-23-16,-24-23 16,24-24-16</inkml:trace>
  <inkml:trace contextRef="#ctx0" brushRef="#br0" timeOffset="19135.4056">20955 8396 0,'0'0'0,"0"-24"16,0 24-16,24-23 15,23-1 1,0 0-16,23 24 16,24 24-1,-23-24-15,-24 24 16,-47-24-16</inkml:trace>
  <inkml:trace contextRef="#ctx0" brushRef="#br0" timeOffset="19541.0134">21802 8349 0,'0'0'15,"0"0"-15,-24 0 16,1 0 0,-24 23-16,0-23 15,23 24-15,-23-1 16,23 24-1,1-23-15,-1-1 16,24 1 0,24-1-16,-1-23 15,1 0 1,23 0-16,-23-47 15,-1 47-15,24-23 16,-23-1 0,-1 24-16,1 0 15,-1 0 1,1 24-16,-24-1 15,23 1 1,-23-1-16,24 1 16,-1-24-1,-23 23-15,24 1 16,-24-24-1,0 0-15</inkml:trace>
  <inkml:trace contextRef="#ctx0" brushRef="#br0" timeOffset="19759.4176">22154 8043 0,'0'0'16,"-23"23"-16,23-23 15,23 24-15,-23-1 16,24 24-1,-1 24-15,1-1 16,0 25-16,-24-25 16,0 1-1,0 23-15,0-94 16,0 0-16</inkml:trace>
  <inkml:trace contextRef="#ctx0" brushRef="#br0" timeOffset="20383.4296">23730 7925 0,'0'0'16,"24"-23"-16,-24 23 16,-24 23-1,1-23-15,-24 24 16,0 23-1,0 0-15,-24 0 16,24 23 0,23-23-16,-23 0 15,24 0-15,-1 24 16,24-24-1,24 0-15,-1 0 16,24-23 0,-23-1-16,47 1 15,-24-24 1,23 0-16,-23-24 15,24 1-15,-48-24 16,24 23 0,-23-23-16,-1 24 15,-23-1 1,-23 1-16,-24-1 15,0 0 1,23 24-16,-23 0 16,47 0-1,-23 0-15,46 0 16,1 0-16,23 0 15,23 0 1,24 0-16,-23 0 16,-1 0-1,-46 0-15,-24 0 16,0 0-16</inkml:trace>
  <inkml:trace contextRef="#ctx0" brushRef="#br0" timeOffset="20757.8368">24436 8278 0,'-24'0'16,"1"23"0,-24-23-16,23 24 15,-23-24-15,0 47 16,24-23-16,23-1 15,-24 1-15,48-1 16,-1-23 0,24 24-1,24-24-15,-24 0 16,-24 0-1,24 0 1,0-24-16,-23 1 16,-24-1-1,0 1-15,0-1 16,0 1-16,-24-1 15,1 24 1,-24 0-16,0 0 16,47 0-16,0 0 15,0 0-15</inkml:trace>
  <inkml:trace contextRef="#ctx0" brushRef="#br0" timeOffset="21116.6437">24883 8325 0,'0'0'16,"0"0"-1,0 0-15,0 0 16,-24 0-16,1 24 16,-1-24-16,-47 23 15,24 1 1,24-1-16,-1 1 15,48-1-15,-1 1 16,1-1 0,47-23-16,-24 0 15,0 0 1,0 0-16,0-23 15,-24-1 1,1 24-16,-24-23 31,0-1-31,-24 1 16,1-1-16,-24 1 15,-24 23-15,71 0 16,0 0-16</inkml:trace>
  <inkml:trace contextRef="#ctx0" brushRef="#br0" timeOffset="21662.6542">25518 8325 0,'23'0'15,"-23"0"-15,0-24 16,0 24-16,-23 0 15,-1 0-15,-23 0 16,-24 0 0,1 24-16,-1 0 15,24 23 1,0-24-1,47 24-15,0-23 16,24-1-16,23 1 16,0-24-1,-24 0 1,24 0-16,24-24 15,-24-23 1,0 24-16,0-48 16,-23 24-1,23 0-15,-47 0 16,0-24-16,0 24 15,-24 0 1,1 24-16,-1-1 16,1 1-1,23 23-15,0 23 16,23 1-1,1 23-15,-1 0 16,1 23 0,-1 1-16,-23-24 15,24 0-15,-24 0 16,0 0-1,0-23-15,0-24 16,0 0-16</inkml:trace>
  <inkml:trace contextRef="#ctx0" brushRef="#br0" timeOffset="22084.8624">26247 8184 0,'0'23'15,"-24"-23"1,24 0-16,-47 0 16,24 24-16,-24-1 15,23 1-15,1-1 31,-1 1-31,24 0 16,0-1-16,24 1 16,-1-1-16,48 1 15,-24-1-15,0 1 31,-24-1-31,1 24 0,-24-47 16,0 24 0,-24-1-16,1 1 15,-24-24 1,0 0-16,-24 23 15,24-23 1,-24 24-16,24-1 16,0-23-16,47 0 15,0 0-15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13:13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10019 7714 0,'-24'0'16,"1"23"-16,-24 1 16,-24-1-16,1 1 15,-48-24 1,24 23-16,-71 1 15,24-1-15,-23-23 16,-1 24 0,-23-1 15,-24 1-31,48-1 15,-25 1-15,1-24 16,0 23-16,0-23 16,-24 24-16,24-24 15,0 0-15,-24 0 16,24 23-16,-23-23 15,-1 0-15,-23 24 16,47-24-16,-1 0 16,1 0-1,24-24-15,-25 24 16,25 0-1,-1-23-15,1 23 16,22-24-16,1 1 16,24-1-1,-1-23-15,1 24 16,-1-24-1,47 23-15,1-23 16,-24 0 0,47-24-16,0 24 15,0 0 1,0 0-16,23-23 15,24 23-15,-23 0 16,46-24 0,-23 1-16,47 23 15,0-24 1,0 24-16,0 0 15,24-24 1,23 24-16,0 0 16,0 0-16,24 0 15,-1 0 1,1 0-16,23 24 15,-23-24 1,23 0-16,23 23 16,-23 1-1,24-1-15,0-23 16,23 23-1,-47 1-15,24-1 16,-24 1-16,23-1 16,24 1-1,1-1-15,-1 24 16,0-23-1,0-1-15,24 24 16,-24-23 0,0-1-16,24 24 15,-1-47 1,1 47-16,0 0 15,-24-23-15,23 23 16,1 0-16,0 0 16,-1 0-16,25 0 15,-25 0 1,1 0-1,0-24 1,-1 48 0,25-24-16,-25 0 15,24 0-15,-23-24 16,0 24-16,23 0 15,0 0-15,-47 0 16,24 0-16,0 0 16,-1-23-1,1 23-15,0 0 31,23 0-31,0 23 16,-23-46-16,46 23 16,-46 23-16,23-23 15,-23 0-15,-1 0 16,25 0-1,-25 0-15,1 0 16,0 0 0,23 0-16,-47 0 15,24 0-15,-1 47 16,1-47-1,23 0-15,-23 0 16,0 0 0,-1 0-16,1 0 15,0 0 1,-1-23-16,24 23 15,-46 0 1,22 0-16,1-24 16,-24 24-16,0 24 15,47-48 1,-47 24-16,24 0 15,0-23 1,-1 23-16,-22 0 16,22-24-1,1 24 1,-24-23-16,24 23 15,-24 0-15,47 0 16,-23-24-16,-1 24 16,1 0-1,0 0 1,-1-23-1,1 23-15,-24 0 16,24 0-16,-24 0 16,0 0-16,24 0 15,-47 0-15,23 23 16,-24-23-1,24 24-15,-23-1 16,0 1 0,23-1-16,-24 24 15,1 0 1,0 0-16,-24-23 15,0 23 1,-23-24-16,-24 24 16,23 0-16,-46 24 15,23-24-15,-47 24 16,23-1-16,-46 1 31,23-24-31,0 0 16,-23 23-16,-24 1 15,-24-24-15,1 24 31,-25-1-31,1-23 16,-47-23-16,0 23 16,-23-24-1,-1 1-15,-23 23 16,-24-24-1,24 1-15,0 23 16,-23-24 0,-1 24-16,0-23 15,-23-1-15,47 24 16,-47-23-1,0 23-15,0-23 16,-1-1 0,-22 1-16,-1-1 15,24-23 1,0 47-16,-24-47 15,24 24 1,0-24-16,-24 0 16,0 0-16,1 23 15,-1-23 1,0 0-16,24 0 15,-23 0 1,23 0-16,-24 0 16,0 0-1,24 0-15,-24 0 16,1-23-16,23 23 15,-24 0 1,0-24-16,1 24 16,-1-23-1,0 23-15,1 0 16,-1-24-1,0 24-15,1 0 16,-1 0 0,-23 0-16,23 0 15,0 0-15,1-23 16,-24 23-1,23 0-15,0-24 16,1 24 0,-1 0-16,-23 0 15,23 24 1,24-24-16,-24 0 15,1-24 1,-1 24-16,24 24 16,-24-24-16,24 23 15,0-23 1,-24 0-16,24 0 15,0 0 1,0 0-16,-1 0 16,-22 0-1,23 0-15,-24 0 16,47 0-16,-46 0 15,23 0 1,23 0 0,-23-23-16,-24 23 15,0 0-15,24 0 16,-23 0-1,22 0-15,-46 0 16,24 0 0,-1 0-16,-23 0 15,23 23-15,-23 1 16,23-24-1,-46 47-15,46-24 16,-23 24 0,0 0-16,70-23 15,47-1-15,118-23 16,0 0-16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16:34.9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9501 7996 0,'-94'0'16,"0"0"-1,-23 0-15,-24 0 16,-24 0-16,0 0 16,1 23-16,-1-23 15,0 0-15,1 0 16,-48 0-1,1 0-15,-25 0 16,25 0 0,-25 0-16,1 0 15,24 0-15,-1 0 16,0 0-1,1-23-15,22 23 16,-22 0 15,23-24-31,23 1 16,0-1-16,1 1 15,46 23-15,-46-24 16,46 1-16,-23-1 16,23-23-16,24 47 31,0-47-16,-23 0-15,46 23 16,0-46-16,1 46 16,70-23-16,-24 0 15,1-23-15,-1 70 31,48 0-31,23-24 16,0 24-16,0-47 16,-24-47-16,-23 24 15,24-24-15,-24-1 16,47 48-16,71 0 15,-24 0 1,23 0 0,1 0-16,-1 24 15,1-24-15,23 23 16,0-23-1,24 24-15,0-24 16,23 0 0,0 23-16,0 1 15,24-1 1,-24 0-16,23 1 15,-22-1 1,22 24-16,-23-23 16,48-1-16,-25 24 15,24-23 1,-23 23-1,23-24-15,-23 24 16,23 0-16,-23-23 16,23 23-1,0 0-15,0 0 16,1-24-1,-25 24-15,24 0 16,1 0-16,-1-23 16,0 23-1,0-24-15,0 24 16,1 0-1,-25 0-15,24-23 16,1-1 0,-25 24-16,1 0 15,0 0 1,23-23-16,-47 23 15,0-24-15,0 24 16,0 0 0,0-23-16,-23 23 15,23 0 1,0-24-16,1 24 15,-1 0 1,0-23-16,0 23 16,0 0-16,-23-24 15,23 24-15,0-23 16,0 23-1,-23 0 1,23 0-16,0 0 16,0-24-16,24 71 15,-24-47-15,24 0 16,-24-23-1,24 23-15,-24 0 16,23-24 15,-22 24-31,22 0 16,-23-23-16,24 46 15,-24-46-15,24 23 16,-24 0 0,24 0-16,-1 23 15,-23-23-15,24 0 16,-24 0-1,0 0-15,24 24 16,0-24 0,-1 23-16,1-23 15,0 24 1,-1-1-16,1 1 15,0-1 1,-1 24-16,-22 0 16,22-23-16,-46 46 15,23-23 1,0 24-16,-23-24 15,-1 24 1,-22-1-16,-1 24 16,0-23-1,-47 23-15,0-24 16,-47 1-16,0-24 15,-23 24 1,-24-1-16,-24-23 16,0 24-1,-23-24-15,-23 0 16,-24 0-1,0 0-15,-24 0 16,1-24 0,-48 24-16,0 0 15,-23-23-15,0-1 16,0 25-1,-47-25-15,23 1 16,0 23 0,1-24-16,-1 1 15,0-1 1,1 1-16,-1-1 15,-23 1 1,23-24-16,-23 23 16,0 1-16,0-24 15,-1 0 1,25 0-16,-24 23 15,23-23 1,-23 0-16,0 0 16,-1 0-1,1 0-15,-24-23 31,24 23-31,0 0 16,-24-24-16,1 24 16,-1 0-1,24-23-15,-24-1 16,24 1-1,-24 23-15,24 0 16,-24 0 0,1-24-16,22 24 15,1 0-15,0-23 16,-24 23-16,24 0 15,0 0 1,0-24-16,23 24 16,-23 0-16,0 0 15,0 0 1,23 0-16,-47 24 15,48-24 1,-25 0-16,25 0 16,-25 0-1,25 23-15,-24-23 16,-1 0-16,-22 0 15,23 24 1,-1-24-16,1 47 16,0-47-1,0 0 1,23 0-16,-23 47 15,23-47-15,-23 47 16,23-24-16,71 1 16,24-1-1,117-23-15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17:06.9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8467 10724 0,'-24'0'15,"-23"0"-15,-23 0 16,-48 0-16,0 0 16,-23 0-16,24 0 15,-1 0 1,0 23-16,-23-23 15,24 0 1,-24 24-16,23-24 16,0 23-16,-23-23 15,0 0-15,-23 24 16,23-24-16,-1 0 15,1 0 1,24 0-16,-24 0 16,-1 0-1,1 0-15,24 0 16,-24 23-1,0-23-15,46 0 16,-46-23-16,47 23 16,-23-24-1,23 24-15,23-23 16,-23-1-1,23 1-15,1-1 16,-1 1-16,1-1 16,46-23-16,-46 0 31,46 0-31,-23 0 15,24 0-15,-1-23 16,1-1-16,-24 0 16,23 1-16,1-1 15,-25 1 1,1-1-16,24-23 15,-1 0 1,-23 24-16,24-25 16,-1 1-1,1 0-15,-24-23 16,47 23-16,-24 0 15,1-24 1,-24 24-16,0 0 16,23-24-1,1 1-15,23 23 16,-24-24-1,24 24-15,0-24 16,0 24-16,-23 0 16,23 0-1,-24 0-15,24 0 16,0 0-1,24 0-15,-1 23 16,-23 1 0,24-24-16,-1 23 15,-23 1 1,24-1-16,23 24 15,-24-24-15,1 24 16,-1-23 0,24 46-16,-23-23 15,23 0 1,0 24-16,-24-24 15,24 23 1,0 1-16,24-1 16,-24 1-1,24-1-15,-1 24 16,1-47-16,-1 47 15,24-24 17,0 24-32,-23-23 15,47 23-15,-24 0 16,-24-24-16,48 24 15,-24 0-15,0 0 16,24-23 0,-1 23-16,-23 0 15,24-24-15,-1 24 16,-23 0-1,24 0-15,23 0 16,-23-23 0,-1 23-16,1 0 15,0 0 1,-1-24-16,1 24 15,23 0-15,-24 0 16,1 0 0,0 0-16,-1 0 15,1 0 1,-1 0-16,1 0 15,23 0 1,0-23-16,0 23 16,-23 0-16,23 0 15,0 0 1,-23 23-16,23-23 15,0 0 1,0 0-16,24 0 16,-24 0-1,-24 0-15,48 0 16,-24 0-1,0 0-15,0 24 16,0-24-16,1 0 16,22 0-1,-23 0 1,24 0-16,-24 0 15,0 23-15,0-23 16,24 0 0,-24 0-16,0 24 15,24-24 1,-1 0-16,1 0 15,-24 0-15,24-24 16,-1 24 0,-22 0-16,22 0 15,1 0-15,-24 0 16,47 0-16,-23-23 15,23 23 1,-24 0-16,25 0 16,-1-24-1,-24 24-15,48 0 16,-24 0-16,0 0 15,0 0 1,24 0-16,-24-23 16,24 23-1,0 0-15,-24 0 16,23-24-1,1 24-15,0 0 16,23 24-16,-23-48 16,-1 24-1,1-23-15,0 23 16,-1-24-1,1 24-15,23-23 16,-23 23 0,-1-24-16,1 24 15,0 0 1,-1 0-16,1-23 15,23 23 17,-23 0-32,-24 0 15,24 0-15,-24 0 16,0 0-16,24 0 15,-24 23-15,24-46 16,-24 46-16,0-46 16,0 46-1,0-23 1,24 0-16,-24 0 15,-23 0-15,23 0 16,-47 0-16,24 0 16,-1 0-1,-23 0-15,0 0 16,0 0-1,1-23-15,-25 23 16,24 0-16,0 0 16,1-24-1,-1 24-15,-24 0 16,24-23-1,-23 23-15,23 0 16,0-24 0,-23 24-16,23 0 15,-24-23 1,1 23-16,23 0 15,-23 0-15,23 0 16,-24 0 0,25 23-16,-25-23 15,1 0 1,23 0-16,-24-23 15,1 46 1,0-23-16,-1 0 16,1 0-1,-1 0 1,1 0-16,-24 0 15,0 0-15,-23 0 16,23-23-16,0 23 16,-24 0-1,24 0-15,-23 0 16,23 0-1,0 0-15,0 0 16,-23 0-16,-1 0 16,1 0-1,-1 0-15,1 0 16,-24 0-1,0-24-15,0 24 16,0 0 0,0-23-16,0 46 15,0-23 1,24 0-16,-24 24 15,0-24-15,23 0 16,1 23 0,0 1-16,-1-1 15,1 1 1,-24 23-16,47-24 15,-47 24 1,47 0-16,-24 0 16,1 0-16,23 24 15,-23-24 1,23 24-16,-24-1 15,1 1 1,-1-1-16,24 1 16,-46 23-1,22 0-15,1-23 16,-24 23-1,0 0-15,0 0 16,0-24 0,0 24-16,-24 0 15,1-23 1,-1 47-1,1-1-15,-1-23 16,1 24 0,-24-24-16,0 0 15,23 0 1,-23 0-16,-23 24 15,23-24-15,-24-24 16,1 24 0,-1-47-16,-23 24 15,24-24 1,-24 24-16,0-24 15,0 0 1,0 0-16,0 0 16,-24 0-16,1-24 15,22 1 1,-22-24-16,-1 47 15,1-47 1,-24 23-16,23 1 16,-23-24-1,24 0-15,-25 0 16,1 23-1,0-23-15,0 24 16,24-1-16,-48-23 16,48 0-1,-25 0-15,25 0 16,-24 0-1,0 0-15,0 0 16,0 0 0,0 0-16,-1-23 15,1 23 1,24 0-16,-24 0 15,0 0-15,0 0 16,0 23-16,-1-46 16,1 23-16,0 0 31,0 0-31,0 0 15,0 0-15,0 23 16,0-23-16,0 0 31,0-23-31,23 23 16,-23 0-16,0 0 15,0 0-15,0 0 16,-24 23 0,24-23-1,0 0-15,-23 0 16,46-23-16,-47 46 15,1-23-15,-1 0 16,24 0 0,-47 0-1,47 0-15,-24 24 16,1-24-16,-1 0 15,1 0 1,-1 0-16,0 0 16,-23 0-1,24 0-15,-24 0 16,0 0-1,-1-24-15,1 24 16,24 0-16,-1 0 16,-23 24-1,23-24-15,1 0 16,-1 24-1,1-24 1,-1 23-16,0-23 16,1 24-16,-1-24 15,1 0 1,-1 0-16,1 0 15,-1 23-15,0-23 16,1 0 0,-1 0-16,1 0 15,-1 0 1,-23 0-16,23 0 15,-23 0 1,24 0-16,-25-23 0,1 23 31,0 23-31,0-23 0,24 0 16,-25 0-16,1 0 15,24 0 1,-24 0-16,-1 0 16,1 0-1,0-23-15,-23 23 16,23 0-1,-1 0-15,-22 0 16,23 0-16,0 0 16,-24 0-1,24 0-15,-24 0 16,24 0-1,-24 23-15,24-46 16,0 46 0,-23-23-16,-1 0 15,24 0 1,0 0-16,-24 0 15,24 0-15,-24 24 16,1-24 0,23-24 15,-24 24-31,0 0 0,1 24 0,-1-24 15,24 0 1,-24 0-16,1 23 16,-1-23-1,0 0-15,1 0 16,23 0-16,-24 24 15,0-24 1,1 0-16,-1 0 16,1 23-1,-1-23-15,24 0 16,-24 0-1,24 24-15,-24-24 16,1 0-16,-1 23 16,1-23-1,-1 0-15,0 24 16,1-24-1,-1 0-15,0 23 16,24-23 0,-23 0-16,-1 0 15,0 0 1,1 0-16,-1 0 15,1 0-15,22-23 16,-22 46 0,23-23-16,-47 0 15,70 0 1,-47 0-16,24 0 15,24 0 1,-24 0-16,23-23 16,-23 23-1,23 0-15,1 0 16,23-24-16,-24 24 15,24 0 1,0-23-16,0 23 16,0 0-1,23-24-15,1 24 16,-1 24-1,24-48-15,23 24 16,-23 0 0,0-23-16,24 23 15,-1 0-15,1 0 16,23 0-1,0 0-15,0 0 16,0 0-16,0 0 16,0 0-16,0 23 15,23 1 1,-23-1-16,0 1 15,0-1-15,0 24 32,0-23-17,0 23-15,24 23 16,-24-23-1,23 24-15,-23-24 16,24 24 0,-24-24-16,23 23 15,1 1-15,-24-24 16,0 23-1,23 1-15,-23-24 16,24-24-16,-24 1 16,0-24-16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21:25.6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26482 9360 0,'0'0'16,"-24"0"-1,1-24 1,-24 24-16,23-23 15,-23-1-15,-23 24 16,-1-23-16,1 23 16,-1 23-1,-23-46-15,0 23 16,-24 0-16,1 0 15,-1 0 1,0-24 0,-23 24-16,24 0 15,-24 0-15,0 0 16,-1 0-1,1-47-15,0 47 16,0 0 0,0 0-16,0 24 15,0-48-15,0 24 16,0 0-1,-1 0-15,1-23 16,0 46 0,0-46-1,0 23-15,0 0 16,0 0-16,0 0 15,-24 0-15,24 0 16,0 0 0,0 0-16,-24 23 15,0-46 1,24 23-16,-23 0 15,-1 23 1,0 1-16,24-24 16,-23 0-1,-1-24-15,0 24 16,1 0-16,-24 24 15,47-24 1,-48 0-16,25 0 16,23 23-1,-47-23-15,23 0 16,-23 0-1,0 24-15,23-24 16,-23 0-16,23 23 16,-23-23-1,0 24-15,0-24 16,23 0-1,-23 23-15,0-23 16,23 24 0,-23-48-16,0 48 15,23-24 1,-23 0-16,23 23 15,-23-23-15,24 24 16,-1-24 0,0 0-16,-23 0 15,24 0 1,-24 0-16,23 0 15,0 0 1,1 23-16,-1-23 16,0 0-1,1 24-15,-24-24 16,23 0-16,0 0 15,-23 23 1,24-23-16,-1 0 16,24 0-1,-24 0-15,1 24 16,-1-48-1,0 48-15,1-24 16,-24 23-16,23 1 16,-23-24 15,47 0-31,-48 23 15,25-23-15,23 0 16,-24-23-16,0 23 16,1 23-16,-1-23 15,-23 24 1,23-24-16,1 0 15,-1 0-15,-23 24 16,23-24 0,1 0-16,-1 23 15,24-23-15,0 24 16,-24-24-16,24 23 15,0-23 1,-24 24-16,24-24 16,-23 0-1,23 23-15,-1-23 16,1 24-1,0-24-15,0 23 16,0-23-16,0 24 16,23-1-1,-23 1-15,24-24 16,-1 23-1,-23 1-15,23-24 16,24 23-16,-23-23 16,23 0-1,-24 0-15,24 0 16,0 0-1,23-23-15,-23-1 16,24 24 0,-1-23-16,1-24 15,-25 23 1,48-23-16,-23 0 31,23 0-31,-24 0 16,1 0-16,23 0 15,0-24-15,0-23 16,0 24-16,0-48 15,0 24 1,-1 24-16,-22-48 31,23 47-31,-24-46 16,48 23-16,-1 0 15,1-24-15,-1 0 16,1 1-16,-1-1 16,-23 24-1,47-23-15,-23-1 16,-1 47-1,24-23-15,-23-23 16,23 23-16,23 0 16,-23-24-1,24 24-15,-1 0 16,1 0-1,-1 23-15,24-23 16,-23 24 0,46-1-16,-23 1 15,24-1 1,-1 24-16,1 0 15,0 0-15,-1 23 16,48 1 0,-24-24-16,-24 23 15,48 1 1,-24 23-16,24-24 15,-1 24 1,24-23-16,-23 23 31,0 0-31,23 0 16,-24 0-16,48 0 15,-1 0-15,-22 0 16,22 23-16,1-23 16,-1 0-1,1 0-15,23 0 16,0 0-1,-23 0-15,47 0 16,-48-23 0,48 23-16,-24 0 15,47 0-15,-23-24 16,0 48-1,-1-48-15,1 24 16,0 0 0,-1-23-16,1 23 15,23-24 1,-23 1-16,23 23 15,-23 0-15,-1-24 16,1 1 0,0 23-16,-24 0 15,24-24 1,23 24-16,0-23 15,-47 23 1,24 0-16,-1 0 16,1 0-1,0 0-15,-1 0 16,1 0-1,23 23-15,-47-23 16,48 0-16,-25-23 16,1 46-1,0-23-15,-1 0 16,1 24-16,23-24 31,-23 0-31,23 0 16,0 0-1,-23 0-15,23 0 16,-23 0-16,23 47 15,0-24-15,0-23 16,0 0-16,1 0 16,-25 0-16,48 0 31,-24 24-31,0-24 15,0 0-15,1 0 16,-25 0 0,25 23-1,-25-46-15,1 23 16,0 0-16,-1 23 15,1-23 1,0 0-16,23 0 16,-47 0-1,47 0-15,-23 0 16,-24 0-16,0 0 15,0 0-15,24 0 16,-24 0-16,0 0 16,0 0-1,0 0-15,1 0 31,-1 0-31,0 0 16,-24 0-16,25 0 16,-25 0-16,1 0 15,0 24-15,23-24 16,-24 0-1,-23 0-15,24 0 16,-24-24 0,0 24-1,24 0 1,0 0-16,-24 24 15,0-24-15,23 0 16,-23 0-16,1 23 16,-1-23-16,0-23 15,-24 23 1,1 0-16,23 0 15,0 0 1,0 0-16,-23 0 16,23 0-1,-23 0-15,-24 0 16,23 0-16,1 0 15,-48 0 1,48 0-16,-24 23 16,-23-23-1,23 0-15,-24 24 16,1-24-1,-1 23-15,1 1 16,0-1-16,-24 1 16,0-1-1,0 24-15,0-23 16,0 23-1,0 0-15,-24 0 16,24 0 0,-23 0-16,-1 24 15,1-24 1,-1 23-16,-23 1 15,24-1-15,-24 24 16,0-23 0,23 23-16,-23 0 15,0 0 1,24 0-16,-1 24 15,-23-1 1,24 1-16,-48-24 16,48 24-1,-24-1-15,-24-23 16,24 24-16,-23-24 31,-1 0-31,1 24 16,-1-24-16,1 0 15,-1 0-15,1-24 16,-24 25-1,0-48-15,0 23 16,0-23-16,0 0 16,-24 0-1,1 0-15,-1-23 16,-23 23-1,0-47-15,0 23 16,-24-23 0,-23 0-16,23 0 15,-46-23 1,-1 23-16,1 0 15,-1-24-15,0 1 16,1-1 0,-24 24-16,23-23 15,0 23 1,1-47-16,-1 47 15,-23 0 1,23-24-16,1 24 16,-25 0-1,-22-23-15,23-1 16,23 24-16,47-23 15,118 23-15</inkml:trace>
  <inkml:trace contextRef="#ctx0" brushRef="#br0" timeOffset="10365.3183">29751 9407 0,'0'-24'15,"23"24"-15,1-23 16,-1 23-16,1 0 16,0-24-1,-24 24-15,0 24 16,0-24-16,-24 0 15,24 0 1,-24 0-16,1 23 16,23 1-1,-24-1-15,24 1 16,-23-24-1,-1 23-15,1 1 16,23-1 0,-24 24-16,1-23 15,-1 0-15,-23-1 16,24 24-1,-1-23-15,-23-1 16,24 24 0,-24-47-16,0 47 15,23-23 1,1 23-16,-24 0 15,0 0 1,23 0-16,-23 0 16,23-24-16,-23 1 31,24 23-31,-1-24 15,1 25-15,-24-25 16,47 1-16,-24 23 31,24-24-31,-23 1 16,-1-1-16,1 1 15,23-1-15,-24 1 16,24-1 0,-23-23-1,-1 24-15,24-24 16,0 0-16,0 23 15,0-23-15,-23 0 16,23 0-16,0 0 16,0 24-16,0-48 15,0 24-15,0 0 16,0 0-1,0 24-15,0-24 16,0 0 0,0 0-16,0 0 15,0 0 1,0 0-16,0 0 15,0 0-15,0 0 16,0 0 0,0 0-16,0 0 15,0 0 1,0 0-16,0 0 15,0 0-15,0 0 32,0 0-32,0 0 15,0 0-15,0 0 16,0 0-16,0 0 15,0 0-15,0 0 16,0 0 0,0 0-1,0 0-15,0 0 16,0 0-16,0 0 15,0 0-15,0 23 16,0-23 0,-24 0-16,24 0 15,0 0 1,-23 24-16,23-24 15,-24 0-15,24 0 16,0 23-16,0-23 16,-23 24-16,-1-24 15,24 23 1,0-23-16,-23 24 15,23-24 1,-24 0-16,24 0 16,0 0-1,0 0-15,0 0 16,0 23-16,-23-23 15,23 0 1,0 0-16,0 0 16,0 0-1,0 0-15,0 0 16,0-23-16,-24 23 15,24 0 1,0 0-16,0-24 16,0 24-1,0-23-15,0 23 16,0-24-16,0 1 15,0-1-15,0 1 16,0-1 0,0 1-16,0-1 15,-24 1-15,24-1 16,0 1-1,0-1-15,-23 1 16,23-1 0,0 1-16,0-1 15,-24 1 1,24-1-16,0 1 15,0 23-15,0 0 16,0 0 0,0 0-16,0 0 15,0 0 1,0 0-16,0 0 15,0 0 1,0 23-16,24 1 16,-48-1-1,24 1-15,0-1 16,-23 1-16,46-1 15,-46 1 1,23-1-16,-24 24 16,24-23-16,0-1 15,-23 1-15,23-1 16,-24 1-1,24-1-15,0 1 16,0-1 0,0 1-16,24-24 15,-1 23-15,-23 1 16,24-24-1,-1 0-15,24 23 16,1-23 0,-1 0-16,0 24 15,0-24 1,0 0-16,0 23 15,0-23-15,0 0 16,-24 24 0,1-24-16,23 24 15,-24-24 1,-23 0-16,24 0 15,-1 0-15,-23 0 16,0 0-16,0 0 16,0 0-1,0 0-15,0 0 16,-23 0-16,23 0 15,0 0-15,0 0 16,0 0-16</inkml:trace>
  <inkml:trace contextRef="#ctx0" brushRef="#br0" timeOffset="40202.4393">29304 12464 0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1:23:06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16134 11382 0</inkml:trace>
  <inkml:trace contextRef="#ctx0" brushRef="#br0" timeOffset="1856.4357">16157 11970 0</inkml:trace>
  <inkml:trace contextRef="#ctx0" brushRef="#br0" timeOffset="4539.6873">16980 11806 0</inkml:trace>
  <inkml:trace contextRef="#ctx0" brushRef="#br0" timeOffset="17789.0609">16722 12088 0</inkml:trace>
  <inkml:trace contextRef="#ctx0" brushRef="#br0" timeOffset="18444.2735">16675 11429 0</inkml:trace>
  <inkml:trace contextRef="#ctx0" brushRef="#br0" timeOffset="41843.7779">18815 12111 0,'0'24'250,"23"23"-250,-23-23 15,24-24 1,-24 23-1,0 1-15,23-24 47,-23 0 31,47 23 0,-23-23 31,-24 24-93,23-24 0,1 0-1,-1 0 1,-23 23-1,24-23 32,23 24-16,-47-24-15,24 0 0,-24 0-1,23 0 1,1 23 77,23 1-93,-24-24 16,1 23 0,46-23 108,-23 0-124,-47 0 32,24 0 46,-1 0-16,71 0 16,0 0-62</inkml:trace>
  <inkml:trace contextRef="#ctx0" brushRef="#br0" timeOffset="866608.4331">7373 9966 0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0:50:16.7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21472 8090 0,'-23'-24'0,"-71"1"31,-24 23-31,-46-24 0,-1 24 16,-23 0-16,-24 0 16,24 0-1,-24 0-15,48 0 16,-24-23-1,-1 23-15,48-24 16,-23 1 0,23-1-16,-1 1 15,48-1-15,-23-23 16,46 0-1,1 0-15,23 0 16,23-24 0,1 24-16,-1-23 15,48-1 1,23-23-16,0 24 15,47-24-15,0 0 16,23-1 0,25 1-16,-25 0 15,24 24 1,0-24-16,24 23 15,23-23 1,0 0-16,0 23 16,48 1-1,-25-1-15,24 1 16,-23 23-16,47-24 15,0 1 1,-1 23-16,24 0 16,1 23-1,-1-23-15,0 0 16,24 23-1,0-23-15,-1 47 16,1-23-16,23 23 16,-23-24-1,23 48 16,-23-24-31,47 23 16,-47 1-16,-1-1 16,25 1-16,-48 23 15,24 0-15,-24 24 16,0-1-16,-23 1 15,-1-1 1,-22 24-16,-1 0 31,-24 24-31,1-24 16,-24 0-16,-47 24 15,-23-48-15,0 24 16,-48 0-16,-46-23 16,-1 23-1,-23-23-15,-23-24 16,-24 23-16,0-23 15,-48 0 1,-22 0-16,-24-23 16,-24-1-1,1 24-15,-25-23 16,1-1-1,-47 1-15,0-1 16,-24-23 0,-23 24-16,0-1 15,-24 1-15,0-24 16,-23 24-1,0-24-15,-24 23 16,0-23 0,-23 24-16,0-24 15,-1 23 1,-23 1-16,-23-24 15,-24 23 1,24 1 0,0-1-16,-1 24 15,24-23-15,-23 23 16,23 23-16,0-23 15,71 0 1,118 0-16,211-47 16,0 0-16</inkml:trace>
  <inkml:trace contextRef="#ctx0" brushRef="#br0" timeOffset="4024.6194">25047 9078 0,'0'-24'15,"24"24"-15,-1 0 16,24 0-16,0 0 16,24 0-16,23 0 15,24-23 1,23 23-16,0 0 15,23 0 1,25 23-16,-25-23 16,24 0-1,0-23-15,1 23 16,22 0 15,-46 23-31,23-23 16,-23 0-16,-1 24 15,-46-24-15,-24 23 16,-23-23-16,-71 0 15,0 0-15</inkml:trace>
  <inkml:trace contextRef="#ctx0" brushRef="#br0" timeOffset="5834.1382">5056 10301 0,'0'0'16,"0"0"0,0 0-16,0-24 15,0 24-15,24 0 16,0 0-1,23 0 1,0 0-16,23 0 16,-23 0-16,24 0 15,23-23-15,0 23 16,23 0-16,-22-24 15,22 24 1,-23 0-16,24-24 16,-1 24-1,1 0-15,23 0 16,-47 0-1,47 0-15,0 0 16,-23 0 0,23 0-16,24 0 15,-48 0-15,24 0 16,1 0-16,-1 0 15,23-23-15,-23 23 16,24 23 0,0-23-16,-24-23 15,23 23-15,-22 23 16,22-23-1,-23-23-15,47 23 16,-46 0 0,22 0-16,1 0 15,-1 0 1,25 0-16,-25 0 15,24 0-15,-23 0 16,23 0-16,0 0 16,-23 0-16,47 0 15,-48 0 1,1 0-16,-1 0 15,1 0 1,23-24-16,0 24 16,1 24-1,-25-24-15,24 0 16,0 0-16,1 0 15,-1 0 1,0 0-16,-23 0 16,46 0-1,-23 0-15,24 0 16,0 0-1,-1 0-15,-23 0 16,24 23 0,0-23-16,-1 0 15,1 0-15,0 0 16,23 0-16,-23 0 15,23 0-15,-23 24 16,46-24 0,-46 0-16,47 0 15,-24 24 1,0-24-16,0 23 15,0 1-15,1-24 16,-1 23 0,-24-23-16,1 24 15,0-24 1,-48 23-16,-23 1 15,-70-24-15,-71 0 16,0 0-16</inkml:trace>
  <inkml:trace contextRef="#ctx0" brushRef="#br0" timeOffset="19207.4041">8067 10324 0,'0'0'0,"-24"0"15,24 0-15,-23 0 16,23 24-16,0-1 15,-24 24-15,48 24 16,-24-1 0,0 1-16,0 23 15,23 0-15,1-23 16,-1-1-16,1 1 15,46-24-15,-23-24 16,1 1 0,-1-1-16,0-23 15,0 0-15,0 0 16,0 0-1,-24-23-15,24-24 16,-23 0 0,-1 0-16,-23 0 15,0-24 1,0 0-16,0-23 15,0 24-15,24-1 16,-1 1-16,-23 23 16,24 0-16,-24 0 15,0 47 1,23 0-16,-23 0 15,-23 0 1,23 47-16,0 0 16,0 23-1,0 24-15,0-23 16,0 23-1,-24-24-15,24 1 16,0 0-16,0-1 16,0-23-1,0 0-15,24-47 16,-24 0-16</inkml:trace>
  <inkml:trace contextRef="#ctx0" brushRef="#br0" timeOffset="19644.1845">9125 10747 0,'-23'0'15,"23"24"1,0-1-16,-24 24 15,24 1-15,-23-1 16,-1-24-16,24 24 16,-23-47-16,23 24 15,0-24 1,0 0-16,0-24 15,0 1 1,23-24-16,24 0 16,0-1-1,0 1-15,0 24 16,0 23-1,0 0-15,47 0 16,-47 23-16,0 24 16,-23 1-1,0-1 1,-1 0-16,-23 0 15,24 0-15,-24-47 16,0 23-16,0-23 16,0 0-16</inkml:trace>
  <inkml:trace contextRef="#ctx0" brushRef="#br0" timeOffset="19815.7768">10019 10889 0,'0'23'0,"-24"1"15,24 23-15,-23 0 16,-1 0-16,24-24 16,24 1-16,-24-24 15,0 0-15</inkml:trace>
  <inkml:trace contextRef="#ctx0" brushRef="#br0" timeOffset="19971.7698">10160 10512 0,'-24'0'16,"24"0"-16,0 0 15,0 0-15</inkml:trace>
  <inkml:trace contextRef="#ctx0" brushRef="#br0" timeOffset="20221.3586">10654 10371 0,'0'0'32,"0"24"-32,0-1 15,0 24-15,0 47 16,0-23-16,0 23 15,0 0-15,0 0 16,0-23-16,0-1 16,0-23-1,-24 0-15,24-23 16,0-24-16</inkml:trace>
  <inkml:trace contextRef="#ctx0" brushRef="#br0" timeOffset="20424.1495">10419 10841 0,'23'-23'15,"-23"23"-15,47 0 16,0 0-1,47 0-15,-23 23 16,-24-23-16,-47 0 16,0 0-16</inkml:trace>
  <inkml:trace contextRef="#ctx0" brushRef="#br0" timeOffset="20804.1495">11406 10841 0,'0'0'0,"-23"24"16,23-24-16,-47 0 15,0 0 1,0 0-16,0 24 15,-24-1-15,48 24 16,-24 0 0,23-23-16,-23 23 15,24-24 1,23 24-16,0-47 0,0 24 15,23-48 1,24 24-16,0-23 16,-23-1-1,23 1-15,0-1 16,-24 1-16,1-1 15,-1 1 1,-23 46-16,24-23 16,-1 24-1,1-1-15,-24-23 16,23 47-1,-23-23-15,0-1 16,24 1 0,-24-24-16,23 23 0,-23-23 15,0 0-15</inkml:trace>
  <inkml:trace contextRef="#ctx0" brushRef="#br0" timeOffset="21087.1495">11642 11006 0,'0'0'16,"0"24"-16,-24-24 15,24 23-15,0 1 16,0-1 0,0-23-16,0 0 15,24 0 1,-24-23-16,0-1 15,23 1 1,1-24-16,23 0 16,0 0-1,23 23-15,-46-23 16,46 23-1,-23 1-15,-47 23 16,0 0-16,0 0 0</inkml:trace>
  <inkml:trace contextRef="#ctx0" brushRef="#br0" timeOffset="21542.1495">12230 10818 0,'-24'47'16,"24"-23"-16,0-24 15,-23 23-15,23 24 16,0-23-16,0-24 15,0 23 1,23-23-16,1 0 16,23 0-16,-24 0 15,24-23 1,0-24-16,0 23 0,0-23 15,0 23-15,-23-23 16,23 47 0,-47 0-16,23 0 15,-23 24 1,47-1-16,-47 1 15,24 23 1,-24 24-16,0-1 16,0 1-1,0 23-15,-24 0 16,24 0-16,-23 0 15,-24 0 1,0-23-16,-71 46 16,1-23-1,-48 0-15,-23 24 16,23-24-16,24-47 15,141-47-15,0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0:51:03.9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9337 7902 0,'-71'0'15,"-46"0"-15,23 0 16,-47-24-16,-24 24 15,-23 0-15,-24 0 16,24 0 0,-47 0-16,23-23 15,0 23 1,24-24-16,0 24 15,-47-23 1,70-1-16,-23 1 16,24-1-1,22-23-15,25 0 16,46 0-16,1-24 15,23 1 1,23-1-16,1 1 16,46-1-1,1-23-15,23 24 16,23-25-1,1 25-15,46-24 16,1 23-16,23 1 16,24-24-1,-1 23-15,25 1 16,22-1-1,24 24 1,1-24-16,-1 24 16,47 0-16,-23 24 15,46-1 1,-22 1-16,22 23 15,-22 0-15,22 23 16,-22-23 0,22 47-16,-22-23 15,-1 46 1,-24 1-16,25-24 15,-48 47 1,-23-23-16,-71-1 16,0 1-1,-47-1-15,0 1 16,-47-1-16,-47 1 15,-24-24 1,-23 24-16,-23-1 16,-48-23-1,1 0-15,-1 24 16,-47-24-1,1 23-15,-24-23 16,-24 24 0,0-24-16,-46 0 15,-1 0-15,-47 0 16,-47 0-16,1 0 15,-48-23 1,-24 23 0,1 0-16,0 0 15,94 0-15,117-24 16,212-23-16</inkml:trace>
  <inkml:trace contextRef="#ctx0" brushRef="#br0" timeOffset="1622.3272">16134 7737 0,'0'0'16,"0"0"-16,23 0 15,1-23-15,23 23 16,47 0 0,0-24-16,24 24 15,23 0 1,0 0-16,23 24 15,1-24 1,23 0-16,24 23 16,-24-23-1,0 24-15,-23-24 16,-1 23-16,-46-23 15,-47 0 1,-48 24-16,-23-48 16,-47 24-1,-47-23-15,-47-1 16,-47 1-1,-71 23-15,0-24 16,-23 24-16,0 0 16,0 0-1,-1 0-15,48 24 16,47-24-1,47 23-15,70-23 16,24 0 0,71 0-16,70-23 15,47-1 1,71 24-16,46-24 31,72 48-31,-1 23 16,118 0-16,-447-47 15,0 0-15</inkml:trace>
  <inkml:trace contextRef="#ctx0" brushRef="#br0" timeOffset="5475.3543">26059 8889 0,'0'-23'16,"23"-1"-16,-23 1 15,47 23-15,24-24 16,23 24-1,23 0-15,48 0 16,23 24-16,47-1 16,24-23-1,47 24-15,-1 23 16,25 0-1,-25-23-15,1 23 16,0 0 0,-24 0-16,-47 23 15,-47-23 1,-46-47-16,-95 0 15,-47 0-15</inkml:trace>
  <inkml:trace contextRef="#ctx0" brushRef="#br0" timeOffset="7581.2598">5174 10395 0,'0'0'16,"0"-24"-16,0 24 15,0-23 1,47 23-16,24-24 16,-24 24-1,47 0-15,-24-23 16,24 23-16,0 0 15,24-24 1,0 24-16,-1 0 16,1-23-1,-1 23-15,25 0 16,-25 0-1,24 0-15,-23 0 16,-1 0 0,1 0-16,0 23 15,-1-23 1,24 0-16,-23 0 15,0 0-15,-1 0 16,24 0-16,-23 24 16,23-24-16,0 0 15,-23 0 1,23 0-16,0 0 15,0 0-15,0 0 16,-23 0 0,23 0-16,0 0 15,-24 0 1,48 0-16,-24 0 15,0 0 1,-23 0-16,47-24 16,-24 24-1,0 0-15,-24 24 16,24-24-16,1-24 15,-1 24 1,0 0 0,0 24-16,0-24 15,24-24-15,-24 48 16,23-24-1,-22 0-15,-1 0 16,0 0-16,0 0 16,0 0-16,-23 0 15,23-24-15,0 24 16,0 0-1,0 0-15,-23 0 16,23 0 0,-24 0-16,24 0 15,-23 0 1,23 0-16,-23 0 15,23 0-15,0 0 16,-23 0 0,23 0-16,0 0 15,-24 0-15,24 0 16,1 0-16,-1-23 15,-24 23 1,24 0 0,-23 0-16,0-24 15,23 24 1,0 0-16,-24 0 15,48-24-15,-47 24 16,46 0-16,-23-23 16,0 23-1,24 0-15,0 0 16,-24 0-1,0-24-15,24 24 16,-24 0 0,0-23-16,0 23 15,0 0-15,0 0 16,0-24-1,0 24-15,24 0 16,-24 0-16,0 0 16,0 0-1,24 0-15,-24 24 16,24-24-16,-1 0 15,1 0-15,23 0 32,-23 23-32,23-23 15,-24 0-15,25 24 16,-1-24-16,0 0 15,-23 0 1,-1 0-16,-23 0 16,24 0-1,-24 0-15,0 23 16,-23-23-16,-48 0 15,-70 0-15</inkml:trace>
  <inkml:trace contextRef="#ctx0" brushRef="#br0" timeOffset="18974.4146">6867 10677 0,'0'0'16,"0"0"0,0 23-16,0 1 15,-23-1-15,46 24 16,1 24-16,-1-24 15,1 24-15,-1-1 16,-23 1 0,24-1-16,0-46 15,-24 23 1,0-24-16,0 1 15,23-1 1,-23-23-16,0 0 16,0 0-16</inkml:trace>
  <inkml:trace contextRef="#ctx0" brushRef="#br0" timeOffset="19654.8048">6374 10724 0,'-24'0'15,"24"0"-15,0 0 16,0 0-16,24-24 15,23 24 1,23-23-16,1 23 16,23 0-16,0-24 31,-24 1-31,24 23 0,24-24 0,-47 24 15,23 0 1,-24 0-16,-23 0 16,-23 0-1,-1 24-15,-23-1 16,24 1 15,-24 23-31,-24-24 0,24 24 0,0 0 16,0 1-1,0 22-15,0-23 16,0 0-1,0-23-15,0 23 16,24-24 0,-24-23-16,23 24 15,-46-24-15,23-24 0,0 24 16,0-47-1,23 24-15,1-24 16,23-24 0,-24 48-16,24-1 15,0 1-15,1 23 16,22 0-1,-46 23-15,23 1 16,-47 23 0,47-24-16,-24 1 15,24 23 1,-23-24-16,-1-23 15,-23 24-15,0-24 16,0 23-16,0-23 16,0 0-16</inkml:trace>
  <inkml:trace contextRef="#ctx0" brushRef="#br0" timeOffset="20037.8048">8349 10959 0,'0'0'15,"0"0"-15,24 0 16,-24-23-16,23 23 16,-23-24-16,24 24 15,-24-23-15,23-1 16,-23 24-1,0-47-15,0 47 16,-47-24 0,24 1-16,-24 46 15,23 1-15,-23-1 16,23 25-1,-23-1-15,24-24 16,23 24 0,23 0-16,1-23 15,-1-1-15,25 1 16,-1-24-16,0 23 15,23-23 1,1 0-16,-71 0 16,0 0-16,0 0 0</inkml:trace>
  <inkml:trace contextRef="#ctx0" brushRef="#br0" timeOffset="20395.8048">9055 10912 0,'-24'0'0,"-23"-23"15,24 23-15,-24-24 16,-1 24-1,25 0-15,-24 24 16,23-1-16,1 1 16,-1-1 15,1 1-31,23-1 0,0 1 15,0-1-15,23 1 16,24-24 0,0 23-16,0-46 15,1 23 1,-25-24-16,1 1 15,23-1-15,-24 1 16,-23-1 0,-23 1-16,-1-1 0,1 1 15,-1-1 1,1 24-16,-1 0 0,24 0 15</inkml:trace>
  <inkml:trace contextRef="#ctx0" brushRef="#br0" timeOffset="20772.9999">9525 10912 0,'0'0'0,"0"-23"16,-24 23 0,-23 0-16,0 0 15,0 23-15,0-23 16,0 24-1,47-1-15,-23 1 16,23-1 0,0 1-16,47-1 15,23-23 1,-23 24-16,24-24 15,-24 0 1,0 0-16,-47 0 16,0 0-16</inkml:trace>
  <inkml:trace contextRef="#ctx0" brushRef="#br0" timeOffset="21116.1845">9901 10936 0,'0'23'16,"0"1"-1,0 23-15,0-24 16,0 1 0,0-1-16,0-23 15,24 0 1,-24 24-16,0-24 15,0-24-15,0 24 16,-24-23-16,24 23 16,0-47-16,24 23 15,-1 1 1,-23-24-16,24 47 15,-1-24 1,24 1-16,0 23 16,-23 0-1,-1 0-15,-23 0 16,0 0-16</inkml:trace>
  <inkml:trace contextRef="#ctx0" brushRef="#br0" timeOffset="21552.9649">10677 10959 0,'-47'0'16,"24"0"0,-1 0-16,-23 0 15,0 24-15,0-24 16,24 23-16,-1 1 15,1-1-15,-1 1 16,24-1 0,0 1-16,24-1 15,-24-23-15,47 0 16,-24-23-1,1 23-15,23-24 16,-24 24 0,1-23-16,-1 23 15,1-24 1,-1 1-16,-23 23 15,0 0 1,24 0-16,-24 23 16,23 1-16,-23-1 15,0 1-15,24-1 16,-1 1-16,-23-24 15,0 23 1,24-23-16,-24 0 16,0 0-16</inkml:trace>
  <inkml:trace contextRef="#ctx0" brushRef="#br0" timeOffset="21833.7523">11218 11006 0,'0'0'15,"0"-23"-15,0 23 16,-23-24-1,-1 24-15,1 0 16,-24 24 0,0-1-16,23-23 15,1 24-15,23 23 16,0-24-16,23 1 15,1-24-15,-24 23 16,47 24 0,-24-47-16,48 24 15,-24-48 1,0 24-16,-24 0 15,-23 0-15</inkml:trace>
  <inkml:trace contextRef="#ctx0" brushRef="#br0" timeOffset="22348.5292">11665 11030 0,'0'23'16,"-23"1"-1,23-1-15,0-23 16,0 24-16,0-1 15,23-23 1,24 24-16,-23-1 16,23-23-1,-24-23-15,24 23 16,-23 0-1,23-24-15,0 1 16,-24-24-16,1 23 16,-1 1-16,1-1 15,0 1-15,-24 23 16,0 0-1,-24 0-15,48 0 16,-24 23 0,23 24-16,1-23 15,-24 46 1,23-23-16,1 24 15,23-1 1,-47 1-16,23-1 16,-46 1-16,23 0 15,-47-1 1,0-23-16,0 24 15,-24-1 1,0 1-16,1-48 16,23 24-16,47-47 15,0 0-15</inkml:trace>
  <inkml:trace contextRef="#ctx0" brushRef="#br0" timeOffset="23112.8949">7126 12652 0,'0'0'16,"0"24"-1,0-1-15,0 24 16,24 24 0,-24 0-16,-24 23 15,24 0-15,-23 0 16,23 23-16,0-23 15,0 24 1,0-24-16,0 0 16,-24-23-16,24-1 15,-23-23 1,-1-23-16,24-1 15,0-23 1,0 0-16,0 0 16,0 0-16</inkml:trace>
  <inkml:trace contextRef="#ctx0" brushRef="#br0" timeOffset="23861.6613">6515 12770 0,'0'0'31,"-24"0"-31,24-24 15,47 1-15,0-1 16,47 24-16,0-47 16,0 47-16,0-47 15,-23 24-15,47-1 16,-1 1-16,-23-1 31,0 1-31,-23 23 16,-1 0-16,-46 0 15,23 23-15,-23 1 16,-24 23-16,0 0 15,-24 23 1,1 25-16,-1-1 16,0 0-1,1 0-15,-1 0 16,1 0-16,-1 0 15,24-23 1,0-1-16,0 1 16,0-48-16,0 1 15,0-24-15,0 0 16,24-24-1,-1-23-15,1 0 16,23-23 0,-23 22-16,46 1 15,-23 0-15,24 0 16,-1 47-1,-23-23-15,0 46 16,-23 1 0,23 23-16,-47 23 15,23-22 1,-23-1-16,0 0 15,24 0 1,-24 0-16,47-24 16,-24 24-1,1-47-15,-1 24 16,-23-24-16,0 0 15,0 0-15</inkml:trace>
  <inkml:trace contextRef="#ctx0" brushRef="#br0" timeOffset="24251.6438">8819 13381 0,'0'-23'15,"0"-1"-15,0 1 16,0-1-1,0 1-15,24-1 16,-1 1-16,1-24 16,0 47-16,-48-24 15,0 24-15,1 24 16,-24-24-1,0 47-15,0 0 16,0 0 0,0 47-16,-24-47 15,48 47 1,-1-47-16,24 24 15,0-24 1,47 0-16,0-24 16,0 1-1,24-24-15,-1 23 16,-23-23-16,0 0 15,-47 0-15</inkml:trace>
  <inkml:trace contextRef="#ctx0" brushRef="#br0" timeOffset="24719.6228">9525 13311 0,'-71'-24'16,"48"24"-16,-24 0 15,47 24-15,-47-1 16,0 24 0,23 1-16,-23-1 15,24 0-15,-1 0 16,48 0-1,-1 0-15,1 0 16,-1-24 0,24 1-16,0-24 15,24 23 1,-1-46-16,-22 23 15,22-24 1,1 1-16,-1-24 16,1 0-1,-24 0-15,0 0 16,-47 23-16,0-23 15,-24 0-15,-23 23 16,0-23-16,0 24 16,-23 23-1,-1 0-15,1 0 16,22 0-16,25 0 15,23 0-15</inkml:trace>
  <inkml:trace contextRef="#ctx0" brushRef="#br0" timeOffset="25125.2046">8490 13523 0,'-23'0'16,"23"0"-16,-24 0 15,24-24 1,24 24-16,-24-23 16,47 23-1,23-24-15,24 24 16,0 0-16,0 0 15,-46-23-15,-1-1 16,-47 24-16</inkml:trace>
  <inkml:trace contextRef="#ctx0" brushRef="#br0" timeOffset="25515.1871">10583 13240 0,'24'0'16,"-1"-23"-1,24 23-15,0 0 16,0 0-1,1 0-15,-25 0 16,-23 0-16</inkml:trace>
  <inkml:trace contextRef="#ctx0" brushRef="#br0" timeOffset="25733.5773">10466 13499 0,'23'0'16,"48"0"-16,-1 0 15,24 0-15,-23 0 16,0 24-16,-24-24 15,-47 0-15</inkml:trace>
  <inkml:trace contextRef="#ctx0" brushRef="#br0" timeOffset="26341.95">12535 12864 0,'0'0'16,"-47"-23"-1,24 23-15,-1 0 16,-46 0-16,-1 23 15,1 1-15,-24-1 16,-24 48 0,24-1-16,0 1 15,0-1-15,23 1 16,24 23-1,47 0-15,24-47 16,23 24 0,23-1-16,1-23 15,23 0 1,23-23-16,-22-1 15,-1 1 1,-24-24-16,-23-24 16,24 1-16,-24-24 15,-24 0 1,1 0-1,-48-24-15,-23 24 16,0 0-16,-23 0 16,23 23-16,23 1 15,1 23-15,23 0 16,0 0-16,47 0 15,23 0 1,24 0-16,0 0 16,-23-24-1,-24 24-15,0-23 16,-47 23-16</inkml:trace>
  <inkml:trace contextRef="#ctx0" brushRef="#br0" timeOffset="26716.3332">13194 13334 0,'0'0'15,"-24"0"-15,-23 0 16,0 0 0,-23 24-16,-1-1 15,24 25 1,0-1-16,24 0 15,23 0-15,0 0 16,23 0-16,24-24 16,-23-23-16,-1 24 15,24-24 1,-23 0-16,-1-24 15,1 1 1,-1-24-16,1 23 16,-24-23-1,0 0-15,0 0 16,0 0-16,-24 23 15,-23 1 1,24-1 0,-24 24-16,47 0 15,0 0-15</inkml:trace>
  <inkml:trace contextRef="#ctx0" brushRef="#br0" timeOffset="27340.3052">13735 13358 0,'-24'0'15,"1"0"1,-1 0-16,-23-24 15,-23 48-15,23-24 16,-24 23 0,1 1-16,22 23 15,-22 0 1,46 0-16,24 0 15,24 0-15,23-23 16,24-1-16,-1 1 16,1-24-1,-1-24-15,1 1 16,-24-1-16,23-46 15,-23 23 1,-23-24-16,-1-23 16,-23 23-1,0-23-15,0 24 16,-23-24-1,-1 47-15,24-24 16,-23 24 0,23 24-16,-24-1 15,24 1-15,0-1 16,0 24-16,0 24 15,0-1-15,0 24 16,0 24 0,0-1-16,0 48 15,24-1 1,-1 1-16,24 23 15,0-23 1,0 23-16,1-47 16,-25-24-16,-23-70 15,0 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0:52:16.5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11642 7808 0,'-94'-24'16,"23"24"-16,-94 0 16,1 0-16,-24-23 15,-1 23-15,1 0 16,0 0-1,0 23-15,0-23 16,0 0 0,23 0-16,0 0 15,24-23 1,24-1-16,-1-23 15,24 23-15,24-23 16,-1 0-16,24-23 31,23-1-31,24 24 16,0-23-1,24-24-15,-1 23 16,25 1-16,22-1 16,1-23-16,23 23 15,23-23-15,1 24 16,-1-24-1,25 47 1,-1-24-16,23 0 16,1 1-16,23 23 15,0 0-15,0 0 16,24 0-1,-24 23-15,24-23 16,-24 24 0,24-24-16,-1 47 15,25-47-15,-1 47 16,0-24-1,24 1-15,-24-1 16,47 1 0,0-1-16,-23 24 15,23 0 1,24 0-16,-24-23 15,0 46 1,1-23-16,-1 0 16,24 24-16,-24-24 15,0 23 1,0 24-16,24 24 15,0-24 1,-24 23-16,0 1 16,0-1-1,-46 1-15,-25 23 16,-23-23-1,-47 23-15,-23 0 16,-24-24 0,-23 24-16,-24-23 15,-47-1-15,0 1 16,-24 0-1,-46-1-15,-1-23 16,-23 24 0,-24-24-16,24 23 15,-47 1-15,0-1 16,0 1-1,-24-24-15,1 0 16,-24 0 0,-24-23-16,0-1 15,-46 1 1,-1-24-16,-47 0 15,0 0 1,-23-24-16,-47 24 16,0-23-16,-24-1 15,-24 24 1,1 0-16,-24 0 15,0 0 1,-23 0-16,23 24 16,24-1-1,-1 1-15,25 23 16,116-24-16,95 1 15,188-24-15</inkml:trace>
  <inkml:trace contextRef="#ctx0" brushRef="#br0" timeOffset="3509.8425">24224 7737 0,'24'-23'16,"23"-1"-16,0 24 16,47 0-1,23-24-15,24 24 16,48 24-16,-1-24 15,23 0 1,48 0 0,-24 24-16,24-24 15,0 23-15,-1-23 16,-22 24-16,22-1 15,-23 1-15,-70-1 16,-47 1 0,-118-24-16</inkml:trace>
  <inkml:trace contextRef="#ctx0" brushRef="#br0" timeOffset="4703.4138">5127 9195 0,'0'0'0,"0"0"16,0 0-1,0 0-15,24-23 16,23 23 0,23-24-16,1 24 15,23-23-15,0 23 16,23-24-1,25 1-15,-1-1 16,47 1 0,0-1-16,24 1 15,23-1 1,0 0-16,-23 24 15,23-23-15,24 23 16,-24 0 0,47 0-16,0 23 15,-23-23 1,0 24-16,23 0 15,0-24 1,-23 23-16,-1 1 16,1-1-1,0 1-15,0-1 0,-71-23 16,-71 0-1,-117 0-15,0 0 0</inkml:trace>
  <inkml:trace contextRef="#ctx0" brushRef="#br0" timeOffset="11204.9632">21355 10206 0,'0'0'16,"0"0"-16,0 0 16,0 0-1,0 0 1,23 0-1,1 0-15,23 0 16,23 0-16,1 0 16,23 0-16,0 24 15,0-48-15,0 24 16,47 24-16,-23-24 15,0 24-15,-1-24 16,24 0 0,0 0-16,1 0 15,-1 0 1,23 0-16,1 0 15,0 0 1,23 0-16,0 0 16,-24 23-1,25-23-15,-25 0 16,48 0-1,-24 0-15,0 0 16,24 0-16,0 24 16,-1-24-16,24 0 15,1 23-15,-1 1 16,-24-24-1,48 23-15,-24-23 16,0 24-16,24-1 16,-47-23-1,23 24-15,0-24 16,-23 23-1,0 1-15,-1-1 16,-46 24 0,-1-23-16,1-1 15,-47 1 1,-48-1-16,-70-23 15,0 0-15</inkml:trace>
  <inkml:trace contextRef="#ctx0" brushRef="#br0" timeOffset="12406.1093">12582 11735 0,'-23'24'16,"-48"-24"-16,1 23 16,-24-23-1,-24 24-15,1-24 16,-25 23-16,1-23 15,-23 24 1,-1-1-16,-23-23 16,0 24-1,23-24-15,-47 23 16,1-23-16,-24 0 15,-24 0-15,24-23 16,-24 23-16,0 0 16,-23 0-1,0-24-15,-24 24 16,24 0-1,-24 0-15,0 0 16,1-23 0,-25 23-16,1 23 15,0-23 1,0 0-16,23 24 15,0-1-15,94-23 16,71 24-16,141-24 16,0 0-16</inkml:trace>
  <inkml:trace contextRef="#ctx0" brushRef="#br0" timeOffset="19212.0699">15052 10136 0,'-47'-24'16,"0"1"-16,-24-1 16,1 24-1,-1 0-15,1 47 16,-25-23-1,1 46-15,0-22 16,24 22-16,-1 1 16,1-1-1,23 24-15,23-23 16,24 23-1,0-24-15,24 1 16,-1-24-16,24 24 16,0-48-16,0 24 15,24 0-15,-1-23 16,24-1-1,1 1-15,-1-48 16,23 24 0,-46 0-16,-1 0 15,-70 0-15</inkml:trace>
  <inkml:trace contextRef="#ctx0" brushRef="#br0" timeOffset="19555.2545">15757 10653 0,'-23'0'16,"-24"0"-16,0 0 16,0 24-16,-24 23 15,1 0-15,23 0 16,-24 0-1,48 0 1,-1 0-16,24 0 16,24-23-16,-1-1 15,24 1-15,0-24 16,0 0-1,24-24-15,-1 1 16,-23-24 0,24 0-16,-24 0 15,-24 23-15,-23-23 16,24 23-16,-24 1 15,0 23-15</inkml:trace>
  <inkml:trace contextRef="#ctx0" brushRef="#br0" timeOffset="19976.4356">16040 10889 0,'0'23'0,"0"1"16,-24 23-16,24 0 16,0 0-1,0-24-15,-23 1 16,23-1-1,0-23-15,23-47 16,1 24 0,-1-48-16,24-23 15,0 47-15,0-24 16,0 24-16,0 24 15,0 23-15,0 0 16,-23 23 0,23 24-16,-24 0 15,-23 1-15,0-1 16,0-24-1,0 1 1,0-1-16,0-23 16,0 0-16</inkml:trace>
  <inkml:trace contextRef="#ctx0" brushRef="#br0" timeOffset="20382.0174">17027 10583 0,'0'23'16,"-23"-23"-1,23 0-15,-24 0 16,1 24-16,-24-1 16,23 24-16,1 0 15,-1-23-15,1-1 16,23 1-1,0-1-15,23 1 16,1-24-16,23 0 16,0 24-1,0-24-15,0 0 16,0 23-1,-24-23-15,1 24 16,0-1 0,-24 1-16,-24-1 15,24 1 1,-24 23-16,-23-24 15,0-23-15,24 24 16,-24-48-16,23 24 16,1-23-16,23 23 15,0 0-15</inkml:trace>
  <inkml:trace contextRef="#ctx0" brushRef="#br0" timeOffset="20631.6062">17427 10230 0,'0'24'16,"0"-24"-16,24 23 16,-1 24-16,1 0 15,-1 24-15,-23 23 16,24 0-1,-24 0-15,0 0 16,0 0-16,0-47 16,0 24-1,0-48-15,0 1 16,0-24-16</inkml:trace>
  <inkml:trace contextRef="#ctx0" brushRef="#br0" timeOffset="20974.7908">17192 10818 0,'24'0'15,"-1"-24"-15,1 1 16,-1-24-16,48 23 15,-1 1 1,1 23-16,23-24 16,0 24-16,-47 0 15,24 0 1,-24 24-16,-24-1 15,1 1 1,-1 23-16,-23 0 16,24 0-1,-24 0-15,0 0 16,-24-23-1,24 23-15,0-47 16,0 0-16</inkml:trace>
  <inkml:trace contextRef="#ctx0" brushRef="#br0" timeOffset="21130.7838">17992 10371 0,'0'24'16,"0"-24"-16,-24 0 15,24 0 1,0 0-16</inkml:trace>
  <inkml:trace contextRef="#ctx0" brushRef="#br0" timeOffset="21364.7733">18391 10230 0,'0'0'31,"0"24"-31,-23-1 16,23 48-16,23-24 15,-23 23-15,0 24 16,24-23-16,-24-1 16,0 24-1,0-23 1,0-24-16,0-23 15,0 23-15,0-47 16,0 0-16</inkml:trace>
  <inkml:trace contextRef="#ctx0" brushRef="#br0" timeOffset="21863.9509">18203 10724 0,'0'0'15,"0"0"-15,0-24 16,0 24-16,0-23 15,47 23-15,0-47 16,0 23 0,0 1-16,24 23 15,-24 0 1,0 0-16,-23 23 15,-1 1 1,1-1-16,-1 48 16,-23-24-16,0 0 15,24 0 1,-1 0-16,-23-23 15,24-1 1,-1-23-16,1-23 16,-1 23-1,1-24-15,-1-23 16,24 23-16,-47 1 15,24-1-15,-1 1 16,-23 46-16,24-23 16,-24 0-1,23 24-15,-23-24 16,24 23-1,-1 1 1,-23 0-16,24-1 16,0-23-16,-24 24 15,0-24-15</inkml:trace>
  <inkml:trace contextRef="#ctx0" brushRef="#br0" timeOffset="22113.5397">19332 10277 0,'-23'24'16,"23"-1"-16,0 24 16,0 24-16,23 23 15,-23 0 1,24 0-16,-24-24 15,23 1 1,-23-24-16,0 0 16,0-23-1,0-1-15,0-23 16,0 0-16</inkml:trace>
  <inkml:trace contextRef="#ctx0" brushRef="#br0" timeOffset="22394.3271">19168 10677 0,'0'0'16,"23"-24"0,1 1-16,-1 23 15,24 0-15,24-24 16,-1 48-16,1-24 15,-24 23-15,0 1 16,0-1 0,-24 1-16,1-1 15,-24 24 1,0 0-16,0 1 15,0-25 1,0 1-16,0-24 16,0 0-16</inkml:trace>
  <inkml:trace contextRef="#ctx0" brushRef="#br0" timeOffset="22534.7208">19803 10371 0,'0'0'0,"0"0"16,0 0-16</inkml:trace>
  <inkml:trace contextRef="#ctx0" brushRef="#br0" timeOffset="22909.104">20038 10606 0,'-24'0'0,"24"0"15,-23 24 1,-1-1-16,1 24 16,-1-23-16,1 23 15,23 0-15,-24-24 16,24 1-16,24 0 15,-1-24 1,1 0-16,-1 0 16,1-24-1,-1 24-15,-23-47 16,24 23-16,-24 1 15,0-24 1,-24 0-16,24 23 16,0-23-16,-23 24 15,23 23-15,-24 0 16,24 0-1,0 0-15</inkml:trace>
  <inkml:trace contextRef="#ctx0" brushRef="#br0" timeOffset="23252.2886">20226 10818 0,'0'23'15,"0"-23"-15,0 48 16,0-25-1,0 1-15,0-1 16,0 1 0,0-24-16,0 23 15,23-23-15,-23-23 16,24-1-1,-1 1-15,1-24 16,23-1-16,0 25 31,0 23-31,-23 0 16,-24 0-16,23 47 15,-23-23-15,24 23 16,-24-24-16,0 1 16,0-24-16</inkml:trace>
  <inkml:trace contextRef="#ctx0" brushRef="#br0" timeOffset="23705.6851">20979 10771 0,'-24'23'15,"24"-23"-15,-24 0 16,24 0 0,-23 0-16,-24 24 15,23-1-15,-23 1 16,24 0-16,-24-1 15,47 1 1,0-1-16,0 1 16,23-24-16,1 0 15,-1 0 1,1-24-16,23 1 15,-24-1-15,1 1 16,-1 23 0,1-24-16,-24 24 15,24 0 1,-1 0-16,-23 0 15,0 24 1,24-1-16,-24 1 16,23-1-1,-23 1-15,24-1 16,-24-23-16,23 24 15,-23-24-15,0 0 16,0 0-16</inkml:trace>
  <inkml:trace contextRef="#ctx0" brushRef="#br0" timeOffset="23924.0851">21402 10442 0,'0'23'15,"0"-23"-15,0 24 16,0 23-1,0 23-15,23 1 16,-23-1 0,24 1-16,-24 23 15,0-23-15,23 23 16,-23-47-16,0-24 15,0-23-15</inkml:trace>
  <inkml:trace contextRef="#ctx0" brushRef="#br0" timeOffset="24689.4851">22437 10536 0,'0'23'15,"0"1"-15,0 23 16,0 23-16,-24 1 15,24-1-15,0 1 16,0-24-16,0 0 16,0-23-1,0-1-15,0 1 16,0-24-1,0-24-15,0 24 16,0-47 0,-23 0-16,23-47 15,0 23 1,0-23-16,0 24 15,23-1-15,-23 24 16,24 0 0,-1 47-16,-23 0 15,24 0 1,-24 24-16,0 23 15,23 0 1,-23 23-16,0-23 16,24-23-16,-1 23 0,-23-47 15,24 23 1,-1-23-16,24 0 15,-23-23 1,23-24-16,-24 23 16,24-23-1,0 0-15,1 0 16,-25 24-1,24-1-15,-23 48 16,-1-1-16,-23 1 16,24 23-1,-24 0-15,0 47 16,0-24-1,0 25-15,23-25 16,-23-23-16,0-23 16,24-1-16,-24-23 15,23 0 1,-23 0-16</inkml:trace>
  <inkml:trace contextRef="#ctx0" brushRef="#br0" timeOffset="25017.0851">23471 10724 0,'0'-24'16,"-23"24"-16,23 0 16,-24 0-16,-23 0 15,24 24-15,-1 23 16,-23 0-16,24 0 15,-1 0 1,24-23-16,0-24 16,24 23-1,-1-23-15,24 0 16,-23 0-1,-1-23-15,24-1 16,-23-23-16,-1 23 16,1 1-1,-24-1-15,0 1 16,0 23-16,-24 0 15,24 0-15</inkml:trace>
  <inkml:trace contextRef="#ctx0" brushRef="#br0" timeOffset="25422.6851">23707 10818 0,'0'23'15,"-24"1"-15,24 0 16,-23 23-16,23-24 16,0-23-16,0 24 15,0-24 1,0 0-16,0 0 15,23-24 1,1 1-16,-1-24 16,24-1-1,0 1-15,-23 24 16,23 23-1,-24 0-15,1 0 16,-1 47-16,1-24 16,-24 1-1,23 23-15,1-23 16,-24-1-16,0 1 15,0-1-15,0-23 16,0 0-16</inkml:trace>
  <inkml:trace contextRef="#ctx0" brushRef="#br0" timeOffset="25859.4851">24506 10794 0,'0'0'16,"0"24"-16,0-24 15,-23-24 1,-1 24-16,1 0 16,-24 24-1,23-24-15,1 23 16,-24 1-1,23 0-15,1 23 16,-1 0-16,24-47 16,24 0-16,-1 0 15,1-24-15,-1 24 16,24-23-1,-23-1-15,-1 24 16,1-23-16,-1-1 16,1 24-1,-24 0-15,23 24 16,-23-1-1,24 1-15,-1-1 16,1 1 0,-24-1-16,23 1 15,-23-1-15,24 1 16,-24-24-16</inkml:trace>
  <inkml:trace contextRef="#ctx0" brushRef="#br0" timeOffset="26202.6851">24883 10889 0,'0'0'16,"0"23"-16,0 1 15,0-24-15,0 23 16,0 1-16,0-24 15,0 0 1,23 0-16,-46 0 16,23 0-1,0 0-15,23-24 16,-23 1-1,0-1-15,0 1 16,24-1-16,-24-23 16,23 23-16,1 24 15,-24-23-15,23 23 16,-23-24-1,24 24-15,-24 0 16,0 0-16</inkml:trace>
  <inkml:trace contextRef="#ctx0" brushRef="#br0" timeOffset="26514.6851">25329 10818 0,'-23'0'16,"-1"0"-16,24 0 16,-23 0-16,23 0 15,0 23 1,0 1-16,0 23 15,0-23 1,23-1-16,1 1 16,23-1-16,24-23 15,-24 0 1,23-23-16,-23 23 15,0-24-15,-47 24 16,0 0-16</inkml:trace>
  <inkml:trace contextRef="#ctx0" brushRef="#br0" timeOffset="26910.6851">25847 10465 0,'0'24'16,"0"-1"-16,0 24 15,23 24 1,1-1 0,-24 1-16,23-1 15,-23-46 1,0 23-16,24-23 15,-24-24-15,0 0 0,23 0 32,1-47-32,-1 23 15,1-23 1,23 23-16,-23 1 15,23 23 1,-24 0-16,-23 23 16,24 1-1,-1-1-15,-23 1 16,0 23-16,24-23 15,-24-1 1,23 1-16,-23-24 16,0 0-16</inkml:trace>
  <inkml:trace contextRef="#ctx0" brushRef="#br0" timeOffset="27268.8851">26482 10818 0,'0'23'15,"0"1"-15,0 0 16,0-24-16,23 47 15,1-47-15,-1 0 16,1 23 0,-1-46-16,1 23 15,-1 0 1,1-24-16,0 1 15,23 23 1,-24-24-16,1 24 16,-24 24-16,0-24 15,23 23-15,-23 1 16,0 23-16,0 23 15,24-23 1,-48 24-16,24-24 0,-23 23 16,-1 1-16,-23-24 15,0 23 1,-24-22-16,-46-1 15,-24 23 1,141-70-16,0 0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0:53:32.7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19285 7690 0,'0'-24'16,"-23"24"-16,23 0 15,0 0-15,0 0 16,23 0 0,24 0-16,-23 0 15,23 0 1,0 0-16,47 24 15,-24-24-15,1-24 16,47 24-16,-24 24 16,23-48-16,24 24 15,0 0 1,1-23-16,22 23 15,1 0 1,-1 0-16,1 0 16,0 0-16,23 0 31,0 0-16,0 0-15,0 0 16,24 0-16,-24 0 16,0 0-16,24 0 15,-24 0 1,0 23-1,0-46-15,24 46 16,-24-23-16,0 0 16,1 0-16,-1 0 15,0-23 1,-24 23-1,25 0-15,-1 0 16,0 0-16,0 0 16,0 0-1,24 0-15,-24 0 16,0 0-1,47 0-15,-47 0 16,24 0 0,0 0-16,-1 23 15,1-23 1,0 24-16,-1 0 15,1-1 1,-24 24-16,-70-23 16,-24-1-16,-94-23 15,0 0-15</inkml:trace>
  <inkml:trace contextRef="#ctx0" brushRef="#br0" timeOffset="1279.2">5198 8936 0,'-24'0'15,"24"0"-15,0 0 16,0 0-1,24 0-15,-1 0 16,24 0 0,24 0-16,23 0 15,0 0 1,0 0-16,24 0 15,-1 0 1,1 0-16,70 0 16,-24 0-1,1 0-15,0 24 16,-1-24-16,1-24 15,0 48-15,-1-24 16,1 0-16,0 24 16,-24-24-1,0 23-15,23 1 16,-164-24-1,0 0-15</inkml:trace>
  <inkml:trace contextRef="#ctx0" brushRef="#br0" timeOffset="7597.2">8537 10254 0,'0'0'16,"-23"0"-1,23 0-15,-24-24 16,24 24-16,0 0 16,0 0-16,0 0 15,24 0-15,-1 0 16,24 0-1,0 0-15,-23 0 16,23 0 0,23 0-16,-23-24 15,0 24 1,24 0-16,23 0 15,0 0 1,0 0-16,-23 0 16,23 0-16,-24 0 15,25 0 1,22 0-16,-46 24 15,23-24-15,23 0 16,-23 0-16,24 0 16,-24 24-1,0-24-15,24 0 16,-24 0-1,0-24-15,23 48 16,-22-24-16,-1 0 16,23 0-1,-23 0-15,0 0 16,24 0-1,-24 0-15,0 0 16,24 0 0,-24-24-16,0 48 15,23-48-15,-22 24 16,22 0-1,1-24-15,-1 24 16,-23 0-16,24 0 16,-24 0-16,24 0 15,-24 0 1,23 0-16,1 0 15,-1-23 1,-22 23-16,22 0 16,1 0-16,-1 0 15,-23 0 1,24 0-16,0 0 31,-1 0-31,24 0 16,-23-24-16,23 24 15,-23 0-15,23 0 16,-24 0-1,24 0-15,1 0 16,-25 0 0,1 0-16,23 0 15,0 0-15,-23 24 31,46-24-31,-23 0 16,0 0-16,24 0 16,-24 0-16,24 0 15,-1 0-15,-23 0 16,24 0-16,0 23 15,-1-23-15,1 0 16,0 0 0,23 0-16,-24-23 15,1 23 1,0 0-16,-1 0 15,1 0 1,23 0-16,0-24 16,0 24-16,1 0 15,-25 0-15,48 0 16,-1 0-16,-22 0 15,22-23 1,1 46-16,0-23 16,-1 0-1,1-23-15,23 23 16,-23 23-1,23-23-15,-23 24 16,-1-24-16,1 0 16,0 23-1,-24-23-15,0 24 16,-47-24-16,-70 24 15,-71-24-15</inkml:trace>
  <inkml:trace contextRef="#ctx0" brushRef="#br0" timeOffset="20200.6">5950 10606 0,'-23'0'0,"23"0"0,0 24 16,0 23-1,0 23-15,0 1 0,-24 0 16,24 23-1,-23 0-15,-24-24 16,23 24-16,1-23 16,23-1-1,0-23-15,0 0 16,0-47-1,0 0-15,0 0 0</inkml:trace>
  <inkml:trace contextRef="#ctx0" brushRef="#br0" timeOffset="20776.6">5433 10865 0,'0'-47'16,"23"23"-16,-23-46 0,0 23 16,24 0-16,23 0 15,47 0 1,-24 23-16,1-23 15,23 24 1,0-1-16,0 24 16,-23 0-1,23 0-15,-24 0 16,1 0-1,-47 24-15,-1-1 16,-23 1 0,-23 23-16,-1-24 15,-23 24-15,-47 0 16,23 0-1,24 0-15,0 0 16,0 0 0,0-23-16,0 23 0,47 0 15,-23-23 1,23-1-16,23 1 16,1-1-16,23 1 15,23-24 1,1 23-16,46 1 15,-23-1 1,-23-23-16,23 24 16,-23 23-1,-24-24-15,-24 1 0,-23-24 16</inkml:trace>
  <inkml:trace contextRef="#ctx0" brushRef="#br0" timeOffset="21239.6">6679 11147 0,'0'-23'0,"24"-1"16,-1 24-1,48-23-15,-24-1 16,0 1 0,0-1-16,0-23 15,-23 24 1,23-24-16,-47-1 15,0 25-15,-24-1 16,-23 1 0,0 23-16,-24 0 15,24 0-15,-23 47 16,23-24-16,0 25 15,23-1 1,24 0 0,0 0-16,24-24 15,23 24-15,0 0 16,23-23-16,-23-1 15,24 1 1,0-1-16,-1-46 16,-23 23-1,-23 0-15,-24 0 16,0 0-16</inkml:trace>
  <inkml:trace contextRef="#ctx0" brushRef="#br0" timeOffset="21942.8">7479 10936 0,'-24'0'15,"24"23"-15,-23 1 16,23 23 0,0 0-16,0 47 15,0 23 1,-24-46-16,24 23 0,0 0 31,0-47-31,0 24 0,0-24 16,0 0-16,0-24 15,0 1 1,0-1-16,-23 1 15,23-1 1,0-46-16,0 23 31,0-24-31,-24-46 16,1 23-16,23-24 15,0 1 1,0-1-16,0-23 16,0 23-1,0 1-15,47-1 16,-47 1-1,23 23-15,1 0 16,-24 23 0,23-23-16,1 24 15,-1-1-15,24 48 16,-23-24-16,23 0 15,-23 23-15,23-23 16,-24 24 0,1-1-16,-1 24 15,-23 0 1,0 0-1,0-23-15,-47 23 16,24 0-16,-48-24 16,47-23-16,-46 24 15,-1-24 1,24 0-16,24-24 15,-24 24 1,47 0-16,0 0 16,0 0-16</inkml:trace>
  <inkml:trace contextRef="#ctx0" brushRef="#br0" timeOffset="22364">7949 10936 0,'0'23'16,"-23"1"-16,-1 23 16,24 0-16,0-24 15,0 24-15,24 0 16,23-23-1,-24-1-15,1-23 16,-1 0 0,24-23-16,-23-1 15,23-23 1,0 0-16,-24 24 15,1-1 1,0 1-16,-1-1 16,-23 24-1,0 0-15,0 24 16,24-24-16,-24 47 15,0-24-15,0 24 16,0-23-16,47-1 16,-24 1-1,-23-24-15,0 0 16,0 0-16</inkml:trace>
  <inkml:trace contextRef="#ctx0" brushRef="#br0" timeOffset="22956.8">8584 10536 0,'0'0'15,"-23"23"-15,23 1 16,0 23-1,23 0-15,1 23 16,-1 24-16,1-23 16,-24 0-16,23-24 15,-23-24 1,0 24-16,-23-23 31,46-24-31,-23 47 16,-23-47-16,23 0 15,0 23-15,0-70 16,0 47-16,0-47 15,0 0 1,23 0-16,1 0 16,23 24-1,0-24-15,0 47 16,24 0-16,-24 0 15,-24 23 1,48 1-16,-48 23 16,1 23-1,-1-23-15,1 24 31,-24-48-31,-24 1 16,1-1-16,-1 1 16,-46-24-16,23 0 15,-24-24-15,24 24 16,0-23-16,0-1 15,0-23 1,23 24-16,24 23 16,0 0-16</inkml:trace>
  <inkml:trace contextRef="#ctx0" brushRef="#br0" timeOffset="23237.6">9313 10559 0,'0'-23'15,"0"23"-15,24 0 16,-24 0-16,0 23 16,0 48-1,0-24-15,0 23 16,23 24-16,-23-23 15,24 0 1,-1-1-16,-23-23 16,24 0-1,-24-23-15,0-1 16,23-23-16,-23 0 15,0 0-15</inkml:trace>
  <inkml:trace contextRef="#ctx0" brushRef="#br0" timeOffset="23440.4">9831 11100 0,'23'24'16,"-23"-24"-16,0 47 15,-23-24-15,23 24 16,0-23-16,0-1 16,0-23-1,0 0-15</inkml:trace>
  <inkml:trace contextRef="#ctx0" brushRef="#br0" timeOffset="23580.8">9760 10771 0,'0'0'16,"-23"0"-16,23 0 15,0 0 1,0 0 0,0 0-16</inkml:trace>
  <inkml:trace contextRef="#ctx0" brushRef="#br0" timeOffset="23861.6">10372 10983 0,'0'0'16,"-24"23"-16,1-23 16,-24 24-16,0 23 15,0-24-15,-1 1 16,25-1-16,-1 1 15,48-1 1,23 1-16,0-1 16,47-23-16,24 24 15,-48-24 1,1 0-16,-71 0 15,0 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0:54:28.8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14981 7808 0,'-47'0'15,"-47"0"-15,-23 0 0,-48 0 16,0-24 0,-46 24-16,23 0 15,-24 0 1,24 0-16,-24 0 15,47-23 1,1-1-16,-1 1 16,48-1-1,-1 0-15,24-23 16,23 0-16,24 0 15,24 0 1,46-23-16,1-24 16,46 23-1,24-23-15,1 24 16,69-25-1,-23 25-15,24-24 16,23 0-16,0 23 16,24 1-1,0-24-15,23 47 16,23-24-1,-22 0-15,46 24 16,0 0 0,24 0-16,-24 0 15,24 24 1,-1-1-16,25 24 15,-1 47-15,0-47 16,24 24 0,-24-1-16,24 1 15,-24-1 1,24 48-1,-24-24-15,1 23 16,-25 25 0,-22-25-16,-1 24 15,-47 0-15,0 0 16,-47 0-16,0 0 15,-70 1 1,0-25-16,-48 24 16,-46-23-1,-1-1-15,-46-23 16,-24 24-1,-24-1-15,-46-23 16,-25 1-16,1-1 16,-47-47-1,-23 23-15,-48-23 16,0 0-1,-70 0-15,0 0 16,-71-23 0,0-1-16,-23 24 15,-24-23 1,0 23-16,0 0 31,-23-24-31,23 24 16,0 0-16,0 24 15,47-1 1,24 1-1,117-1-15,95-23 16,164 0-16</inkml:trace>
  <inkml:trace contextRef="#ctx0" brushRef="#br0" timeOffset="3026.4">22107 7714 0,'0'0'15,"24"0"-15,-1 0 16,48 0-16,-24 0 15,47 0-15,0 0 16,47-24 0,0 24-16,24 0 15,23 0 1,0 0-16,24 0 15,-24 0-15,24 0 16,-24 24 0,212 23 15,-400-47-31,0 0 15,0 0-15</inkml:trace>
  <inkml:trace contextRef="#ctx0" brushRef="#br0" timeOffset="5038.8">5315 9054 0,'24'0'16,"-24"0"-16,23-23 15,24 23-15,24 0 16,-24 0-16,47 0 16,-24 0-1,25 23-15,22-23 16,-23 0-1,24 0-15,-24 0 16,23 0 0,1 0-1,23 0 1,-23 0-16,23 0 15,0 0-15,0 0 16,0 24-16,0-1 16,0-23-16,1 0 15,-25 0 1,24 0-16,-23 0 15,-1 0-15,25 0 16,46 0 0,-24 0-16,1-23 15,0 23 1,-1 0-16,1 0 15,-1 0 1,1-24-16,0 24 16,-1 0-16,1 0 15,0 0-15,-1 0 31,1 0-31,0 0 16,-1 0-16,-23 0 16,24 0-16,0 0 15,-1 0-15,-23 0 16,24 0-1,0 24 1,-24-24-16,23 0 16,1 0-16,-48 0 15,48 23-15,-47-23 31,23 0-31,0 0 16,0 24-16,0-24 16,-23 23-16,23-23 31,0 0-31,-23 0 15,-1 0 1,24 0-16,-23 0 16,-1 0-16,1 0 15,-24-23 1,47 23-16,-23 0 15,-1 0-15,25 0 16,-48-24-16,23 24 31,1 0-31,-24 0 16,23 0-16,-22 0 15,22 0-15,24 0 16,-23 0-16,23-23 16,0 23-1,-23 0-15,-1 0 16,24 0-1,-23-24-15,23 24 16,0 0 0,0 0-16,-23 0 15,23-23-15,0 46 16,24-46-1,-24 23-15,0 0 16,24 0 0,-24 0-16,23 0 15,1 0 1,0-24-16,-1 1 15,1 23 1,23 0-16,-23 0 16,-1 0-16,-23 0 15,24 0 1,0-24-16,-24 24 15,0 0 1,0 0-16,-47 24 16,0-24-1,-23 23-15,-24-23 16,-47 0-16</inkml:trace>
  <inkml:trace contextRef="#ctx0" brushRef="#br0" timeOffset="23350.8">11689 10348 0,'-71'-24'16,"1"24"-16,-1 0 15,-23 24-15,23 23 16,-23 0 0,0 23-16,0 24 15,24-23 1,23-1-16,-24 1 15,71 0-15,24-1 16,-1-23-16,24 0 16,0-23-1,24-1-15,-1 1 16,1-1-16,23-23 15,0 0 1,0 0-16,-23 0 16,-48 24-16,-23-24 15,0 0-15</inkml:trace>
  <inkml:trace contextRef="#ctx0" brushRef="#br0" timeOffset="23694">12253 10818 0,'-23'0'16,"-24"0"-1,0 0-15,0 0 16,-1 23 0,1 1-16,0 0 15,24 23 1,-24 0-16,47-24 15,0 1 1,0-1-16,23 1 16,24-24-1,0 0-15,-23-24 16,23-23-16,0 24 15,0-1-15,-47 1 16,24-1-16,-48-23 16,1 23-1,-1 1-15,1 23 16,-1 0-1,24 0-15</inkml:trace>
  <inkml:trace contextRef="#ctx0" brushRef="#br0" timeOffset="24099.6">12347 10865 0,'0'24'15,"0"-1"1,0 1-16,0 23 15,24-24-15,-24 1 16,0 23-16,0-47 16,0 0-16,0 0 15,23-24 1,1-23-16,-1 0 15,48-23-15,-24 22 16,0 1 0,0 24-16,24-1 15,-48 24 1,24 24-16,-23-1 15,-1 1 1,1 47-16,-24-24 16,0 0-1,23 0-15,-23-24 16,-23 1-1,23-1-15,0-23 16,0 0-16</inkml:trace>
  <inkml:trace contextRef="#ctx0" brushRef="#br0" timeOffset="24489.6">13664 10489 0,'24'-24'16,"-1"-23"-1,1 24-15,-24-24 16,0 0-16,-24 23 16,-23 1-1,24-1-15,-24 24 16,0 0-16,0 0 15,0 24-15,-24 23 16,24 0 0,0 0-16,0 23 15,23-23 1,1 24-16,23-1 15,23 1 1,-23-1-16,24 1 16,-1 0-16,1-24 15,-24 0 1,23 0-16,1-24 15,-24-23-15,0 0 16,0 0-16</inkml:trace>
  <inkml:trace contextRef="#ctx0" brushRef="#br0" timeOffset="24676.8">13006 10865 0,'0'0'15,"0"-24"1,0 24-16,23-23 15,24 23-15,24-24 16,23 48-16,0-24 16,-94 0-16,0 0 15,0 0-15</inkml:trace>
  <inkml:trace contextRef="#ctx0" brushRef="#br0" timeOffset="25082.4">13735 10865 0,'0'0'15,"0"0"-15,0 0 16,0 0-16,0 0 16,23 0-1,1 0-15,23-24 16,-24 24-16,24-23 15,0 23 1,-23-24-16,0 1 16,-1 23-1,-46-24-15,23 1 16,-48 23-1,1 0-15,0 0 16,0 23-16,0 1 16,24 23-16,-24 0 15,23 0-15,24 0 16,0 0-1,24-23-15,-1-1 16,24 1 0,-23-24-16,-1 0 15,-23 0-15</inkml:trace>
  <inkml:trace contextRef="#ctx0" brushRef="#br0" timeOffset="25612.8">14511 10889 0,'0'0'15,"0"0"1,0-24-16,-24 24 16,1-24-16,-24 24 15,0 0-15,0 24 16,-24 0-16,24-1 15,0 24 1,0 0 0,47-23-16,-23 23 15,46-24-15,-23 1 16,47-24-1,0 0-15,0-24 16,0 24-16,0-23 16,0-24-16,0 0 31,-23 0-31,23 0 15,-24-24-15,1 0 16,-1 1-16,-23 23 16,24-24-16,-48 24 15,24 0 1,-23 0-16,-1 47 15,24-23 1,0 23-16,0 23 16,24 1-16,-24 23 15,0 0 1,0 47-16,0 0 15,0 0 1,0 0-16,23-23 16,-23-24-16,0-24 15,0-23-15</inkml:trace>
  <inkml:trace contextRef="#ctx0" brushRef="#br0" timeOffset="26174.4">14840 10936 0,'0'0'0,"0"0"15,0 0-15,0 0 16,24 0 0,-1-24-16,1 24 15,23-23-15,0-1 16,0 24-1,0-47-15,-24 23 16,1 1-16,-24-1 16,0 1-16,0-1 15,-24 24 1,-23 0-16,0 0 15,0 24-15,0-1 32,0 24-32,24 0 15,-1-23-15,48 23 16,-24 0-16,23-23 15,1 23 1,23-47-16,23 23 16,-23 1-1,0-24-15,0 0 16,0 0-16,1 0 15,-25 0-15,1 0 32,-24 0-32,0 0 15,0 0-15,0-24 16,23 1-16,-23-24 15,24 0-15,-1 23 16,24-23 0,0 23-16,24 1 15,-71 23 1,0 0-16</inkml:trace>
  <inkml:trace contextRef="#ctx0" brushRef="#br0" timeOffset="26658">16110 10771 0,'-23'0'15,"-1"23"1,-23-23-16,-23 0 15,46 24 1,-23-24-16,23 23 16,1 1-16,-1 23 15,1-23-15,23 23 16,0-24-16,23 1 15,-23-24 1,47 0-16,-23 0 16,0 0-1,-1-24-15,1 1 16,-1-1-1,1 1-15,-1-1 16,-23 1 0,0 23-16,0 0 15,0 0-15,0 0 16,24 23-1,-24 1-15,0-1 16,23 1 0,1 23-16,-24-24 15,23 24-15,24-23 16,-47-1-16,0-23 15,0 0-15</inkml:trace>
  <inkml:trace contextRef="#ctx0" brushRef="#br0" timeOffset="26907.6">16534 10442 0,'0'0'16,"0"23"-16,0 1 15,0-1-15,0 48 16,0-1 0,23 24-16,-23-23 15,24 23-15,-24-23 16,0 46-1,0-117-15,0 0 16,0 0-16</inkml:trace>
  <inkml:trace contextRef="#ctx0" brushRef="#br0" timeOffset="27204">16275 10865 0,'0'0'16,"-24"-24"-16,48 24 16,-24-23-16,47 23 15,23-24-15,1 24 16,0 0-16,-1 0 15,1 0 1,-24 24-16,-24 23 16,24-23-1,-47 23-15,24-24 16,-1 1-1,-23 23-15,24-24 16,-24 1-16,23-1 16,-23-23-16</inkml:trace>
  <inkml:trace contextRef="#ctx0" brushRef="#br0" timeOffset="27360">17027 10583 0,'0'0'15,"-23"0"-15,23 0 16,0 0-16,0 0 16,0 0-16</inkml:trace>
  <inkml:trace contextRef="#ctx0" brushRef="#br0" timeOffset="27734.4">17192 10724 0,'0'0'15,"-23"23"-15,-25 1 16,25-1-16,-24 1 16,23 23-16,1-23 15,23 23-15,0 0 16,0-24-1,23 1-15,1-24 16,23 0-16,-24-24 16,25 24-1,-1 0-15,0-23 16,-24 23-1,-23-24-15,0 1 16,0-1 0,-23 1-16,-1 23 15,1-24 1,-24 24-16,-1 0 15,25 0-15,23 0 16,0 0-16</inkml:trace>
  <inkml:trace contextRef="#ctx0" brushRef="#br0" timeOffset="28108.8">17474 10841 0,'-23'48'16,"23"-25"-16,0 1 15,0 23 1,0 0-16,0-47 16,0 23-1,0-23-15,0 0 16,23-23-1,1-48-15,-1 24 16,24 0-16,-23 0 16,23 23-1,0 1-15,-24 23 16,24 23-16,-23 1 15,23 23 1,-47 0-16,24 0 16,-24-23-16,23 23 15,1-24 1,-24-23-16,0 0 15,0 0-15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0:55:26.2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13029 7855 0,'-23'-24'0,"-48"24"0,-23 0 16,-47 0 0,-24 0-16,1 0 15,-24 0 1,-1 0-16,1 0 15,-23 0-15,22 0 16,1 0 0,0 0-16,24-23 15,22-1 1,1 1-16,47-24 15,0-1 1,24 1 0,23 0-1,23-23-15,24-1 0,47 1 16,0-1-16,24-23 15,23 24 1,23-25-16,1 1 16,47 0-1,-24 24-15,23-24 16,24 23-1,24 1-15,-24-1 16,47 0-16,1 1 16,-1 23-1,0-24-15,0 24 16,-23 0-1,47 24-15,-24-24 16,23 23 0,1 1-16,-24-1 15,24 1 1,0-1-16,-1 1 15,1-1-15,23 24 16,-23 0 0,0-23-16,23 46 15,-23-23 1,23 47-16,0-23 15,-23-24 1,0 23-16,-1 1 16,-23 23-16,1-24 15,-25 1 1,1 23-16,-24 0 15,0 0 1,-23 23-16,0-23 16,-24 24-1,0-24-15,-24 24 16,1-1-1,-47 1-15,23-1 16,-47 1-16,23 23 16,-23-24-1,-23 25-15,-24-25 16,-47-23-1,0 24-15,-24-24 16,-46 23 0,-1-23-16,0 0 15,-23 0 1,-23 24-16,22-24 15,-46 0-15,0 0 16,-23 0 0,-25-47-16,1 24 15,-24-1 1,-23-23-16,-24 24 15,1-24 1,-25 0-16,1-24 16,-24 1-16,1 23 15,-1-24 1,-23 1-16,-1 23 15,1 0 1,23 0-16,-47 0 16,48 0-1,-1 0-15,-47 0 16,71 0-1,0 0-15,23 0 16,24 23-16,70-23 16,94 0-16,118 0 15</inkml:trace>
  <inkml:trace contextRef="#ctx0" brushRef="#br0" timeOffset="4887.4">17898 9054 0,'0'0'16,"0"0"-16,0 0 15,0-23 1,23 23-16,24 0 16,0 0-16,47 0 15,0 0-15,24-24 31,-24 24-31,24 0 16,23 0-16,0 0 16,0 0-16,0 0 15,0 0-15,24-23 16,-24 23-1,24 0-15,-1 0 16,1 0 0,-1 0-16,25 0 15,-25 0 1,1 0-16,-1 0 15,1 0-15,23-24 16,-23 24 0,-1 0-16,25 0 15,-25 0 1,24 0-1,1 0 1,-25 0-16,48 0 16,-24 0-16,0 0 15,0 0-15,24 0 16,-24 0-16,24 0 15,-1 0 1,1 24 0,0-24-16,-1 23 15,1-23-15,0 24 16,-1-24-1,25 23-15,-48 1 16,0-24-16,-23 23 16,-24-23-1,0 0-15,-47 24 16,0-24-1,-24 0-15,-70 0 16</inkml:trace>
  <inkml:trace contextRef="#ctx0" brushRef="#br0" timeOffset="6369.4">4986 10301 0,'0'0'16,"0"23"-16,0-23 15,-24 0-15,24 0 16,0 0-16,0 0 15,24 0 1,23-23-16,0 23 16,24 0-16,-1-24 15,24 1 1,-23 23-16,46-24 15,-23 0-15,48 24 16,-48-23-16,47 23 16,-47-24-1,23 24-15,24-23 16,-46 23-1,22 0-15,1-24 16,23 24 0,0 0-16,-23-23 15,23 23 1,0 0-16,0 0 15,-24 0-15,48 0 16,-24 0 0,0 0-16,0 0 15,24 0 1,0 0-16,-1 23 15,1-46-15,-24 46 16,0-23-16,24 0 16,-24 24-16,24-48 15,-1 48 1,-23-24-16,24 0 15,-24 0 1,0 0-16,0 0 16,-23 0-1,-1 0-15,1 0 16,-47 0-1,-24 0-15,-24 0 16,-23 0-16</inkml:trace>
  <inkml:trace contextRef="#ctx0" brushRef="#br0" timeOffset="10114.4">15122 11688 0,'0'-23'15,"0"23"1,24 0-16,-24-24 16,23 24-1,24-23-15,24 23 16,0 0-16,46-24 15,1 24-15,-1-23 16,1-1-16,23 24 16,0 0-1,24 0-15,-1-23 16,1 23-1,23 0-15,0-24 16,24 24-16,0 0 16,-24 0-1,24 0-15,-1 0 16,1 0-1,23 0-15,0 0 16,0 0 0,1 24-16,-1-24 15,23 0-15,1 0 16,0 0-16,0 0 15,-1 0-15,25 0 16,-25 0 0,24 23-16,1-23 15,-25 24 1,1-1-16,-24 1 15,-47-24 1,-70 23-16,-118-23 16,0 0-16</inkml:trace>
  <inkml:trace contextRef="#ctx0" brushRef="#br0" timeOffset="30602.6">7103 11665 0,'0'-24'0,"23"1"15,1-1 1,23 1-16,23-1 15,24 24-15,0-23 16,24 46-16,23-23 16,-23 24-16,23 23 15,0-24 1,-24 24-16,25 0 15,-1 24 1,-47-1-16,-24 1 16,-23 23-1,-47 0-15,0 0 16,-47 0-16,-23-23 15,-24 23 1,0-24-16,-47 1 16,23-24-1,-23 0-15,0-24 16,23-23-16,71 0 15,47 0-15</inkml:trace>
  <inkml:trace contextRef="#ctx0" brushRef="#br0" timeOffset="30930.2">7338 11618 0,'0'0'16,"0"0"-16,0 0 15,47 47 1,-24 0-16,24 23 15,-23 24-15,-1 0 16,1 0-16,-24 1 16,23-25-1,-23 1-15,24-1 16,-1 1-16,1-24 15,-24-24 1,0-23-16</inkml:trace>
  <inkml:trace contextRef="#ctx0" brushRef="#br0" timeOffset="31413.8">8914 12276 0,'0'-23'0,"0"23"15,23 0 1,1 0-16,-1 0 31,24 0-31,0-24 16,0 24-16,0-47 15,0 24-15,0-1 16,-23 0-16,-24 1 15,0-24-15,0 47 16,0-24-16,0 24 16,-47 0-1,-24 24-15,1 23 16,-1 0-16,24 0 15,0 0 1,24 0-16,-1 0 16,24 0-1,24-23-15,-1-1 16,24 1-1,94-1-15,-94-23 16,-47 0 0,0 0-16</inkml:trace>
  <inkml:trace contextRef="#ctx0" brushRef="#br0" timeOffset="31975.4">9619 12253 0,'-23'0'15,"23"47"1,-24 0-16,24 0 16,0 0-16,0-24 15,0 1-15,0-24 16,0 0-16,24 0 15,-24 0 1,0-24-16,0 1 16,0-24-1,23 0-15,1 0 16,-1 23-16,1 1 15,-24-1 1,23 24-16,-23 0 16,24 24-1,-24-1-15,23 24 16,-23 0-1,0-23-15,0-1 16,24-23 0,-1 0-16,1-23 15,-1-24-15,24 0 16,0 0-1,0 0-15,24 0 16,-24 23 0,0 0-16,0 48 15,-23-24-15,23 47 16,-24 0-16,1 24 16,-24-24-16,23 0 15,-23 0 1,0-24-16,0 1 15,0-24-15</inkml:trace>
  <inkml:trace contextRef="#ctx0" brushRef="#br0" timeOffset="32349.8">10889 12159 0,'0'23'15,"0"-23"1,-23 0-16,-24 0 15,23-23-15,-23 46 16,-24 24 0,24-23-16,0 46 15,24-23 1,-1 0-16,1-23 15,46-24 1,24 23-16,0-23 16,0-23-16,24 23 15,-24-47-15,0 0 16,0 0-16,-23 23 15,-1 1 1,1-1-16,-48-23 16,24 47-1,-23-23-15,23 23 16,0 0-16</inkml:trace>
  <inkml:trace contextRef="#ctx0" brushRef="#br0" timeOffset="32677.4">11477 12111 0,'0'0'15,"-23"0"-15,-1 24 16,-23-24 0,23 24-16,-23-1 15,24 24 1,-1 0-16,1 0 15,23 0-15,0-23 16,23-1-16,1 1 16,46-1-16,1-23 15,-24 0 1,0 0-16,-47 0 15,0 0-15</inkml:trace>
  <inkml:trace contextRef="#ctx0" brushRef="#br0" timeOffset="33005">11877 12182 0,'0'24'16,"-24"-1"-16,24 1 15,-23 23-15,23 0 16,23 0-1,-23-24-15,0 1 16,24-24-16,-24 0 16,0 23-1,0-46-15,0 23 16,0-24-1,0 1-15,0-1 16,0-46 0,0 46-16,47-23 15,-24 0 1,1 24-16,-1-1 15,1 24-15,-1 0 16,-23 0-16</inkml:trace>
  <inkml:trace contextRef="#ctx0" brushRef="#br0" timeOffset="33411.8">12535 12206 0,'-23'0'16,"-1"0"-16,1 0 15,-24 0-15,23 23 16,-46 1-16,23-1 0,23 24 16,1 0-16,-1-23 15,24-1 1,0 1-16,24-24 15,23 0 1,0 0-16,-24-24 16,24 1-1,-23-1-15,23 1 16,-47-1-16,23 1 15,1-1 1,-1 24-16,-23 0 16,0 0-1,0 47-15,0-23 16,0 23-1,0 0-15,0-24 16,24 24-16,-24-23 16,47-1-1,-47-23-15,0 0 0</inkml:trace>
  <inkml:trace contextRef="#ctx0" brushRef="#br0" timeOffset="33661.8">12912 11759 0,'0'0'0,"0"23"15,-24 1 1,24 23-16,24 47 15,-24 0 1,23 47-16,-23-23 16,0-1-1,24-46-15,-24-48 16,0 1-16,0-24 0,0 0 0</inkml:trace>
  <inkml:trace contextRef="#ctx0" brushRef="#br0" timeOffset="33979.8">12700 12182 0,'0'0'0,"-24"0"15,24 0-15,24 0 16,0-23-1,23 23-15,23-24 16,1 24-16,23 0 31,-24 0-31,1 24 16,-48-1-16,24 24 15,-47 0 1,24 24-16,-24-24 0,23 0 16,-23 0-16,24-24 15,-24 24 1,0-47-16,0 0 15</inkml:trace>
  <inkml:trace contextRef="#ctx0" brushRef="#br0" timeOffset="34130.8">13335 11947 0,'0'0'0,"0"0"15,0 0-15,0 0 0,-24-24 16,24 24-1</inkml:trace>
  <inkml:trace contextRef="#ctx0" brushRef="#br0" timeOffset="34407.8">13782 12111 0,'-24'0'15,"1"24"1,-1-24-16,-23 24 15,24-1-15,-1 24 16,1 0 0,23-23-16,-24 23 15,24-24 1,0 1-16,24-1 15,23 1-15,0-24 16,23 0-16,-23 23 16,-47-23-16,0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2-09T20:56:24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8255 7902 0,'-24'0'0,"1"0"15,-1 0-15,-46 0 16,-1 0-1,-23 0-15,0-24 16,-47 24-16,0-23 16,-24 23-1,1 0-15,-48 0 16,24 0-1,23-24-15,1 24 16,-1 0 0,24-23-16,0-1 15,23 1-15,24-1 16,0-23-1,23 23-15,48 1 16,-24-24 0,47 0-16,-24 0 15,24-24 1,0 24-16,24 0 15,-1 0 1,24-23-16,1 23 0,22 0 31,1 0-31,23-1 16,-24 1-16,24 0 0,0 0 15,24 0 1,-24 0-16,24 0 31,-1 0-31,24 0 0,0 24 16,1-24-1,-1 0 1,0 23 0,23 1-16,-22-24 15,-1 23-15,23 0 16,1 1-1,0-1-15,-24 1 0,47-24 47,-24 23-47,1 1 16,0-1-16,-1 24 15,24-23 1,-23-1-16,0 1 16,-1 23-1,1-24-15,23 24 16,-23-23-1,-1 23-15,1-24 16,0 24 0,-1 0-16,1 0 15,0 0-15,-1 0 16,1 0-1,-1-23-15,-22 23 16,-1 23-16,23-23 16,-23 0-16,1 0 15,-1 24 1,23-24-16,1 23 15,-24-23-15,24 24 16,-1-1 0,-23 1-16,24-1 15,-24 24 1,0-23-16,0 23 15,-23 0 1,0-24-16,-24 25 16,23-1-1,1 23-15,-24-23 16,23 24-1,-22-24 1,-25 23-16,-23-23 16,24 24-16,-48-24 15,1 23-15,-1-22 16,-23 22-1,0-23-15,0 24 16,-23-24 0,-24 0-16,0 0 15,-24 0-15,1-24 16,-48 24-1,24 0-15,-47-23 16,23 23 0,-23-24-16,0 25 15,-24-25 1,1 24-16,-24-47 15,-1 24-15,25-1 16,-24 1 0,-1-1-16,25 24 15,-48-23 1,24-1-16,0-23 15,-24 24 1,1-1-16,-25-23 16,25 24-1,-1-24-15,-23 0 16,23 0-16,-23 0 15,-24 0 1,24-24-16,0 24 16,0-23-1,0-1-15,-24 24 16,0-23-1,0-1-15,1 1 16,-1 23 0,0-24-1,48 24-15,-25-23 16,-46-1-16,282 24 15,0 0-15</inkml:trace>
  <inkml:trace contextRef="#ctx0" brushRef="#br0" timeOffset="3806.4">18838 7690 0,'-23'-24'16,"23"24"-1,0-23-15,0 23 16,23 0-16,24 0 15,0 0-15,24 0 16,0 0-16,23 0 16,23 23-1,-23-23-15,24 0 16,23 0-1,-23 0-15,46-23 16,-23 23-16,24 0 16,0 0-1,23 0 1,0 0-16,0 0 15,24 0-15,-24 23 16,23-23 0,1 0-16,0 0 15,23 0 1,-23 0-16,-1 0 15,1 0 1,0 0-16,23 0 16,-23 24-16,23-24 15,0 0 1,0 0-16,24 24 15,-48-1 1,25-23-16,-1 0 16,0 0-1,-23 24-15,23-1 16,-23-23-16,23 24 15,-24-1 1,1 1-16,-24-1 16,0-23-1,0 24-15,-188-24 16,0 0-16</inkml:trace>
  <inkml:trace contextRef="#ctx0" brushRef="#br0" timeOffset="5038.8">9878 8984 0,'0'0'16,"0"0"-16,0 0 15,-24 0 1,24 0-16,-23 0 15,-48 0 1,24 0-16,0-24 16,-47 24-16,0-24 15,0 24 1,-24 0-16,-23 0 15,24-23 1,-25 23-16,-22 0 16,-1 0-16,1 0 15,-25 0-15,1-24 16,0 24-1,0 0-15,23 0 16,-23 0-16,0 0 16,0 24-1,0-24-15,-24 0 16,24 0-1,23-24-15,-23 24 16,24 0 0,-72 24 15,166-24-31,70 0 15,0 0-15</inkml:trace>
  <inkml:trace contextRef="#ctx0" brushRef="#br0" timeOffset="8034">5009 10136 0,'0'0'0,"0"-24"15,-23 24-15,23-23 16,0 23-16,0 23 16,0-23-16,23 0 15,24 0-15,24-23 16,0 46-1,23-23-15,0 24 16,47-24 0,-47 23-16,47-23 15,-23 0 1,23 24-16,23-24 15,1 0-15,0 0 16,-1 23-16,1-23 16,23 0-16,0 24 15,24-24 1,-24 0-16,47 24 15,-47-48 1,48 24-16,-1 0 16,0 0-16,24 24 15,-24-24 1,0 0-16,0 0 15,24 0 1,-24 23-16,0 1 16,0-1-1,1 1-15,-25-1 16,1 1-1,-24-1-15,0 24 16,-47-23-16,-47-1 16,-94-23-16</inkml:trace>
  <inkml:trace contextRef="#ctx0" brushRef="#br0" timeOffset="14434.6">15616 10159 0,'0'0'16,"0"0"-16,-23 0 15,23 0-15,0 0 16,47 0-16,-24 0 16,1 0-1,23 0-15,0 0 16,0 0-16,0 0 15,0 0 1,24 0-16,-1 0 16,-23-23-1,47 23-15,-23-24 16,-1 24-16,24 0 15,1 0-15,-25-23 16,24 23 0,-23 0-16,23-24 15,0 24-15,0-23 16,0 23-1,0 23-15,24-23 16,-24 0 0,0 0-16,0 0 15,0 0 1,24 0-16,-24 0 15,0 0 1,0 0-16,23 0 16,-23 0-16,1 0 15,-1 0 1,23 0-16,1 24 15,-24-48-15,0 24 16,24 0 0,-24 0-1,23 0-15,1 0 16,-1 0-16,1 0 15,0 0 1,-1 0-16,24-23 16,-23 23-16,-1 0 15,1 0 1,0 0-16,-1 0 15,1 0-15,23 23 16,-47-23 0,47 0-16,-23 0 15,-1-23-15,1 46 16,-24-23-1,24 0-15,-1 0 16,1 0 0,-1 24-16,1-24 15,0 0 1,-1 0-16,-23 0 15,24 23-15,-1-23 16,-23 0 0,24 24-16,0-48 15,-24 48-15,23-24 16,1 0-16,-1 0 15,-22 0 1,22 0-16,1 0 16,-24 0-1,23 0-15,-23 0 16,48 0-16,-48 0 15,23 0 1,-23 0-16,24 0 16,0 0-1,-1 0-15,1 0 16,-1 0-1,1 23-15,-1-23 16,1 0-16,0 0 16,-1 0-16,24 0 15,-23 0-15,0 0 16,-1 24-1,24-24-15,-23 0 16,23 0 0,0 23-16,-23-23 15,23 0 1,0 0-16,0 24 15,-23-24 1,23 24-16,0-24 16,0 0-16,0 0 15,0 23 1,0-23-16,0 0 15,0 24 1,-23-24-16,23 0 16,0 0-1,0 23-15,1-23 16,-25 24-16,24-24 15,-23 23-15,-24 1 16,0-24-16,-94 0 16,0 0-16</inkml:trace>
  <inkml:trace contextRef="#ctx0" brushRef="#br0" timeOffset="15838.6">11971 11618 0,'-47'0'15,"0"0"-15,0 23 16,0-23-16,-47 0 16,23 0-16,-23 0 15,0 0 1,23 24-16,-46-24 15,-1 0 1,24 0-16,-47 0 16,23 0-1,-23 0-15,-23 0 16,-1 0-16,0 0 15,1 0 1,-1 0 0,-23 0-16,0 0 15,-24 0-15,1 23 16,-1-23-1,-23 0-15,0 0 16,-24 24-16,0-24 16,0 0-16,1 23 31,23 1-31,-24-24 15,0 23-15,-23-23 16,0 24-16,23-1 16,-23 1-16,0-1 15,-24 1 1,24 23-16,-1 0 15,72-24 1,70 1-16,141-24 16,0 0-16</inkml:trace>
  <inkml:trace contextRef="#ctx0" brushRef="#br0" timeOffset="24017.6">13899 11171 0,'0'23'16,"0"-23"-16,-23 47 15,-1 0-15,24 47 16,-23 0-16,23 1 16,0-1-1,0 23-15,0 1 16,0-24-16,0 0 15,0 0 1,0-23-16,0-24 16,0 0-1,0 0-15,0-47 16,0 23-1,0-23-15,-24 0 16,24 0-16</inkml:trace>
  <inkml:trace contextRef="#ctx0" brushRef="#br0" timeOffset="24407.6">13453 11100 0,'23'-23'16,"-23"23"-16,47-24 15,24 1-15,23-1 16,23 24-16,24 24 15,-23-1-15,-47 1 16,23 23 0,0-24-16,-24 24 15,-23 0-15,-23 0 16,-1 0-1,-46 0-15,-24-23 16,-47 23-16,0 0 16,-47-23-1,23-1-15,0 1 16,48-24-1,23 23-15,47-23 16,0 0-16</inkml:trace>
  <inkml:trace contextRef="#ctx0" brushRef="#br0" timeOffset="24953.6">14723 11806 0,'0'0'16,"-24"0"-16,24 23 15,-47-23-15,0 0 16,0 24-16,-24-1 15,1 24 1,-1-23-16,24 23 16,0 0-1,47-24-15,-23 24 16,23-23-16,23-24 15,1 0 1,-1 0-16,48 0 16,-48-24-1,1 1-15,23-1 16,0-23-1,-24 24-15,24-1 16,-23 1-16,23-1 16,-47 1-1,0 23-15,24 0 16,-24 23 15,0 1-31,0-1 16,0 24-16,0-23 15,0 23-15,23 0 16,1-23-16,-1-1 15,1 1-15,-24-24 16,0 0-16</inkml:trace>
  <inkml:trace contextRef="#ctx0" brushRef="#br0" timeOffset="25296.8">14981 12111 0,'0'0'0,"0"24"16,0-24-16,0 24 15,0-1-15,0 1 16,0-1-16,0-23 31,0 0-31,0 0 16,0-23-16,0-1 15,0 1-15,0-25 16,0 1-16,0 0 16,24 0-1,-24 0-15,23 0 16,1 24-1,-24-1-15,47 24 16,0 0 0,-24 0-16,1 0 15,-24 0-15</inkml:trace>
  <inkml:trace contextRef="#ctx0" brushRef="#br0" timeOffset="25562">15640 11382 0,'-24'24'31,"24"23"-31,0 0 16,-23 24-16,23 23 15,0-24-15,0 1 16,0 23-16,0-24 16,0 1-1,0-1-15,0-22 16,0-25-1,0-23-15</inkml:trace>
  <inkml:trace contextRef="#ctx0" brushRef="#br0" timeOffset="25764.8">15922 11970 0,'0'0'16,"0"24"-16,-23-1 15,23 24-15,0 0 16,-24 1 0,24-1-16,-24-24 15,24-23-15</inkml:trace>
  <inkml:trace contextRef="#ctx0" brushRef="#br0" timeOffset="25905.2">16040 11641 0,'0'-23'15,"0"23"-15,-24 0 16,24 0-16,0 0 16,0 0-16</inkml:trace>
  <inkml:trace contextRef="#ctx0" brushRef="#br0" timeOffset="26373.2">16510 11829 0,'0'0'15,"-24"0"-15,24 24 16,-23-1 0,-24 1-16,-24-1 15,48 1-15,-24-1 16,0 1-16,47 23 15,-24-47-15,24 47 16,0-47 0,0 23-16,24-23 15,-1 0 1,1-23-16,23-1 15,0 24 1,0-23-16,-24-1 16,1 1-1,-1 23-15,-23-24 16,24 24-16,-24 0 15,0 0-15,0 24 16,0-24 0,0 23-16,0 24 15,0-23-15,24 23 16,-1 0-1,1-23-15,23 23 16,-47-47 0,0 0-16</inkml:trace>
  <inkml:trace contextRef="#ctx0" brushRef="#br0" timeOffset="26966">16863 12017 0,'-24'24'15,"24"-1"-15,0 24 16,-23 1 0,23-25-16,0 24 15,0-23 1,0-24-16,0 0 15,23 0-15,-23 0 16,0 0-16,0-24 16,24 1-1,-24-24-15,47-1 16,-47-22-16,23 46 15,1 1 1,-1-1-16,1 1 16,-1 23-1,-23 0-15,24 23 16,-1 1-1,-23 23-15,0-24 16,24 1-16,-24-1 16,0-23-1,0 24-15,0-24 16,23-24-16,-23 24 15,48 0-15,-25-23 16,24-1 0,0 1-16,0-1 15,0 24 1,-23 0-16,-24 24 15,23 23-15,-23 0 16,0 0 0,0 0-16,24-23 15,-24 23 1,0-24-16,23-23 15,-23 0-15</inkml:trace>
  <inkml:trace contextRef="#ctx0" brushRef="#br0" timeOffset="27356">17662 12135 0,'0'0'15,"24"0"-15,-24 0 16,23-24-1,1 1-15,23 23 16,-23-24 0,-1 1-16,1-1 31,-1 1-31,1-1 15,-24 24-15,0-23 16,-24 23-16,1 23 16,-1 1-16,-23-1 15,0 1-15,0 23 16,0-24-16,23 25 15,1-25-15,46 1 16,-23-1 0,47 1-16,0-1 15,-23-23 1,-1 0-16,-23 0 15,0 0-15</inkml:trace>
  <inkml:trace contextRef="#ctx0" brushRef="#br0" timeOffset="27747">18062 12135 0,'0'0'16,"0"24"-16,-23-1 16,-1 24-1,24-23-15,-23-1 16,23 1-1,0-1-15,0 1 16,0-24-16,0 0 16,0 0-1,23-24-15,-23 1 16,24-1-1,-1-23-15,1 24 16,23-1 0,-24 1-16,1 23 15,-1 0-15,1 23 16,-1 1-16,1 23 15,-24 0-15,0-24 16,0 24 0,0-23-16,0-1 15,0-23 1,0 0-16,0 0 15,0 0-15</inkml:trace>
  <inkml:trace contextRef="#ctx0" brushRef="#br0" timeOffset="28027.8">18721 11712 0,'0'0'0,"0"0"16,0 0-16,0 23 15,0 24-15,0 24 16,0-1-16,23 24 16,-23-23-1,0 0-15,0-1 16,0 1-1,0-24-15,0 23 16,0-46 0,-23-1-16,23-23 15,0 0-15</inkml:trace>
  <inkml:trace contextRef="#ctx0" brushRef="#br0" timeOffset="28215">18439 12041 0,'0'0'16,"23"0"-16,1 0 16,23 0-16,0 0 15,23 23-15,24-23 16,-47 24-16,0-24 15,-47 0-15</inkml:trace>
  <inkml:trace contextRef="#ctx0" brushRef="#br0" timeOffset="28608">19285 12088 0,'0'0'15,"-23"0"1,-1 0-16,1 0 16,-48 23-1,24 1-15,0 0 16,0 23-16,23 0 15,1 0-15,23-24 16,0-23-16,0 24 16,23-24-1,1 0-15,23 0 16,-23-24-1,-1 1-15,1-24 16,-1 23-16,1-23 16,-1 24-1,1-1-15,-24 24 16,0 0-1,0 0-15,0 24 16,0-1 0,0 1-16,0 23 15,0-24-15,0 1 16,0-24-16,0 0 15,0 0-15</inkml:trace>
  <inkml:trace contextRef="#ctx0" brushRef="#br0" timeOffset="28904.4">19426 12229 0,'0'-23'0,"-23"23"16,23 23-1,0-23-15,-24 24 16,24-24-16,0 23 15,0-23-15,0 0 16,0 0-16,24 0 16,-24-23-1,0-1 1,0 1-16,23-24 15,-23 23-15,24 0 16,-1-23-16,1 24 16,-1-1-1,-23 24-15,0 0 16,0 0-16</inkml:trace>
  <inkml:trace contextRef="#ctx0" brushRef="#br0" timeOffset="29450.4">19661 12088 0,'0'0'16,"0"23"-16,0-23 31,0 24-31,0 0 15,0-1-15,24 24 16,-24-23-16,24-24 16,-24 23-16,23-23 15,24 0-15,0 0 16,-23-23-16,23-1 15,0 1 1,-24-24-16,1 23 16,-1 0-1,1 24-15,-24-23 16,23 46-1,-23-23 1,0 0-16,0 24 16,24 0-16,-24 23 15,23 0-15,-23 0 16,24 47-1,-1-24-15,-23 1 16,0-1 0,0 24-16,-23-23 15,-1 0-15,1-1 16,-48-23-16,24 0 15,-23-23-15,-24-1 16,23 1 0,-23-24-16,47 0 15,0-24 1,47 24-16</inkml:trace>
  <inkml:trace contextRef="#ctx0" brushRef="#br0" timeOffset="29996.4">20908 11335 0,'0'0'16,"0"0"-1,0 0-15,23-23 16,1 23-16,47 23 15,-1 1-15,24 46 16,24 1-16,-24 23 16,0-23-16,0 23 15,-23 0 1,-24-24-16,-24 24 15,1-23 1,-48 0-16,-23-24 16,0 0-1,-24-24 1,-23 1-16,0-1 15,24 1-15,-48-1 16,24-23-16,0-23 16,0 23-16,47-24 15,0 24-15,47 0 16,0 0-16</inkml:trace>
  <inkml:trace contextRef="#ctx0" brushRef="#br0" timeOffset="30308.4">20908 11147 0,'0'0'16,"0"0"-16,0 24 15,23-1-15,-23 1 16,24-1-16,23 48 16,-23-1-16,-1 24 15,1 1 1,-1-25 15,24 48-31,0-1 16,0 1-16,0-24 15,0-47-15,-47-47 16,0 0-16</inkml:trace>
  <inkml:trace contextRef="#ctx0" brushRef="#br0" timeOffset="32113.4">21849 12206 0,'0'0'0,"0"0"16,0 0-1,0 0-15,23 0 16,24 0-16,24 23 15,-24-46-15,0 23 16,0-24-16,23-23 16,-46 23-1,23-23-15,-23 24 16,-24-1-1,23-23-15,-23 24 16,-23-1-16,-1 24 16,-23 0-1,-24 24-15,1-1 16,-1 1-1,1 23-15,46-24 16,1 24-16,-1 1 16,48-25-16,23 24 15,0-23-15,23-1 16,24 1-1,-23-24-15,47 23 16,-118-23 0,0 0-16,0 0 0</inkml:trace>
  <inkml:trace contextRef="#ctx0" brushRef="#br0" timeOffset="32719.4">22507 12159 0,'0'0'0,"-23"47"16,-1 0-1,24 0-15,0-24 16,-23 1-16,23-24 15,0 0 1,-24 0-16,24-24 16,0 1-1,24-24-15,-1 0 16,1 0-1,-1-1-15,1 1 16,-1 24-16,1-24 16,-1 47-16,1 0 15,-24 23-15,23 1 16,1 23-1,-24-24-15,0 25 16,23-1 0,-23-24-16,0 1 15,0-24 1,0 0-16,0-24 15,24 24 1,23-47-16,0 24 16,0-1-16,0-23 15,-23 47 1,23 0-16,-24 0 15,1 23 1,-24 1-16,0 23 16,0 0-16,0-23 15,0 23 1,0 0-16,-24-24 0,24 1 15,0-24 1</inkml:trace>
  <inkml:trace contextRef="#ctx0" brushRef="#br0" timeOffset="33103.4">23495 12064 0,'0'0'0,"-24"0"0,1 0 15,-1 0-15,1 0 16,-24 0 0,23 24-16,1 23 15,-24-23 1,0-1-16,23 24 15,1-47-15,23 24 16,23-24 0,1 0-16,23 23 15,0-46 1,0 23-16,0-24 0,0 24 15,-24-23 1,1-1-16,0 24 16,-24-47-1,0 23-15,-24 1 16,24-24-16,-24 47 15,24 0-15,0 0 0</inkml:trace>
  <inkml:trace contextRef="#ctx0" brushRef="#br0" timeOffset="33421.4">23871 12064 0,'0'0'0,"0"0"16,-47 0-16,24 0 15,-24 24 1,23-24-16,1 23 15,-1 1-15,1 0 16,23 23 0,0-24-16,23 24 15,24-23-15,0 23 16,0-47-16,0 23 15,0-23-15,-47 0 16,0 0-16</inkml:trace>
  <inkml:trace contextRef="#ctx0" brushRef="#br0" timeOffset="33823">24106 12206 0,'0'23'0,"0"-23"16,0 24-16,-23-1 16,23 1-16,23-24 15,-23 23 1,0-23-16,0 0 15,-23 0 1,23-23-16,23 23 16,-46-24-16,46 1 15,-23-1 1,0-23-16,24 24 15,0-1 1,-1 0-16,-23 1 16,47-1-1,-23 1-15,-1 23 16,1 0-16,-24 0 15,0 0-15</inkml:trace>
  <inkml:trace contextRef="#ctx0" brushRef="#br0" timeOffset="34306.6">24741 12135 0,'0'0'15,"-23"0"-15,-1 0 16,-23 0-16,-23 24 15,23-1-15,0 1 16,0-1 0,0 1-16,47-1 15,-24 24 1,48-23-16,-24-1 15,23-23 1,24 0-16,-23 0 16,23 0-16,-24-23 15,1 23 1,-1-24-16,1 1 15,-24-1 1,23 1-16,-23 23 16,0 0-16,0 0 15,0 0-15,0 0 16,0 0-16,0 23 15,24 1 1,-24-1-16,23 1 16,-23-1-1,24 1-15,-24-24 16,23 0-1,-23 23-15,0-23 16,0 0-16</inkml:trace>
  <inkml:trace contextRef="#ctx0" brushRef="#br0" timeOffset="34571.8">25165 12206 0,'0'0'0,"-24"0"15,1 0 1,-1 0-16,1 0 15,-1 0-15,1 23 16,-1 1-16,1-1 16,-24 1-16,23-1 15,24 1 1,0-1-16,24 1 15,-1-1 1,24-23-16,-23 24 16,-1-24-16,-23 0 15,0 0-15</inkml:trace>
  <inkml:trace contextRef="#ctx0" brushRef="#br0" timeOffset="35055.4">25306 12206 0,'0'0'0,"-24"0"16,1 0-16,23 23 15,0-23-15,-24 24 16,24-1 0,0 1-16,0-24 15,0 23-15,24 1 16,-1-24-1,24 0-15,0 23 16,1-46 0,-1 23-16,-24-24 15,24 1 1,-23 23-16,-1-24 15,1 1 1,-24 23-16,23 0 16,-46 0-1,23 23-15,0 1 16,-24-1-16,24 24 15,0 0-15,-23 24 16,23-24-16,0 23 16,0-23-1,0 24-15,-24 0 16,-23-24-16,-23 23 15,-1-46 1,-23 23-16,-24-24 16,-23 48-1,141-71-15,0 0 16,0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customXml" Target="../ink/ink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customXml" Target="../ink/ink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emf"/><Relationship Id="rId4" Type="http://schemas.openxmlformats.org/officeDocument/2006/relationships/customXml" Target="../ink/ink2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173192"/>
            <a:ext cx="8361229" cy="1604514"/>
          </a:xfrm>
        </p:spPr>
        <p:txBody>
          <a:bodyPr/>
          <a:lstStyle/>
          <a:p>
            <a:r>
              <a:rPr lang="en-US" sz="5400" b="1" dirty="0" smtClean="0"/>
              <a:t>Africa Government and Economics vocabulary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2665562"/>
            <a:ext cx="6831673" cy="29416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•</a:t>
            </a:r>
            <a:r>
              <a:rPr lang="en-US" b="1" u="sng" dirty="0" smtClean="0"/>
              <a:t>SS7CG1</a:t>
            </a:r>
            <a:r>
              <a:rPr lang="en-US" b="1" dirty="0" smtClean="0"/>
              <a:t> - The </a:t>
            </a:r>
            <a:r>
              <a:rPr lang="en-US" b="1" dirty="0"/>
              <a:t>student will compare and contrast various forms of government. </a:t>
            </a:r>
            <a:endParaRPr lang="en-US" b="1" dirty="0" smtClean="0"/>
          </a:p>
          <a:p>
            <a:r>
              <a:rPr lang="en-US" b="1" dirty="0"/>
              <a:t>•</a:t>
            </a:r>
            <a:r>
              <a:rPr lang="en-US" b="1" u="sng" dirty="0" smtClean="0"/>
              <a:t>SS7E1.a</a:t>
            </a:r>
            <a:r>
              <a:rPr lang="en-US" b="1" dirty="0" smtClean="0"/>
              <a:t> - Compare </a:t>
            </a:r>
            <a:r>
              <a:rPr lang="en-US" b="1" dirty="0"/>
              <a:t>how traditional, command, and market economies answer the economic questions of (1) what to produce, (2) how to produce</a:t>
            </a:r>
            <a:r>
              <a:rPr lang="en-US" b="1" dirty="0" smtClean="0"/>
              <a:t>, and </a:t>
            </a:r>
            <a:r>
              <a:rPr lang="en-US" b="1" dirty="0"/>
              <a:t>(3) for whom to produce. </a:t>
            </a:r>
            <a:endParaRPr lang="en-US" b="1" dirty="0" smtClean="0"/>
          </a:p>
          <a:p>
            <a:r>
              <a:rPr lang="en-US" b="1" u="sng" dirty="0" smtClean="0"/>
              <a:t>Bell-Ringer</a:t>
            </a:r>
            <a:r>
              <a:rPr lang="en-US" b="1" dirty="0" smtClean="0"/>
              <a:t> – What are the similarities and differences between a parliamentary and presidential democracy?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07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Way government </a:t>
            </a:r>
            <a:r>
              <a:rPr lang="en-US" sz="3200" b="1" i="1" dirty="0"/>
              <a:t>distributes power</a:t>
            </a:r>
            <a:r>
              <a:rPr lang="en-US" sz="3200" b="1" dirty="0"/>
              <a:t>. Local governments hold all of the power and the central government depends on the local governments for existence. 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13400" y="2184120"/>
              <a:ext cx="6900840" cy="1837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4040" y="2174760"/>
                <a:ext cx="6919560" cy="185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Represents </a:t>
            </a:r>
            <a:r>
              <a:rPr lang="en-US" sz="3200" b="1" i="1" dirty="0"/>
              <a:t>citizen participation</a:t>
            </a:r>
            <a:r>
              <a:rPr lang="en-US" sz="3200" b="1" dirty="0"/>
              <a:t> in government. A government system where people play a much greater role in deciding who rules and what decisions are made. Government by all. ________________________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86320" y="2108160"/>
              <a:ext cx="7806600" cy="2480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6960" y="2098800"/>
                <a:ext cx="7825320" cy="249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6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A </a:t>
            </a:r>
            <a:r>
              <a:rPr lang="en-US" sz="3200" b="1" i="1" dirty="0"/>
              <a:t>government system</a:t>
            </a:r>
            <a:r>
              <a:rPr lang="en-US" sz="3200" b="1" dirty="0"/>
              <a:t> where Parliament is the legislature and the leader of the government is the Prime Minister who is selected by the majority party in Parliament. __________________________________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414080" y="2175840"/>
              <a:ext cx="9313560" cy="2531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4720" y="2166480"/>
                <a:ext cx="9332280" cy="255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96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Represents </a:t>
            </a:r>
            <a:r>
              <a:rPr lang="en-US" sz="3200" b="1" i="1" dirty="0"/>
              <a:t>citizen participation</a:t>
            </a:r>
            <a:r>
              <a:rPr lang="en-US" sz="3200" b="1" dirty="0"/>
              <a:t> in government. A government system where a political party or other small group rule the government and control. “Government by a few.” ____________________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37440" y="2184120"/>
              <a:ext cx="8534520" cy="2083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8080" y="2174760"/>
                <a:ext cx="8553240" cy="210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98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 type of </a:t>
            </a:r>
            <a:r>
              <a:rPr lang="en-US" sz="3200" b="1" i="1" dirty="0"/>
              <a:t>government system</a:t>
            </a:r>
            <a:r>
              <a:rPr lang="en-US" sz="3200" b="1" dirty="0"/>
              <a:t> where the Congress is the legislature and the leader of the government is the President who is voted in a separate election. ____________________________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86320" y="2150280"/>
              <a:ext cx="8611200" cy="2142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6960" y="2140920"/>
                <a:ext cx="8629920" cy="216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234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Way government </a:t>
            </a:r>
            <a:r>
              <a:rPr lang="en-US" sz="3200" b="1" i="1" dirty="0"/>
              <a:t>distributes power</a:t>
            </a:r>
            <a:r>
              <a:rPr lang="en-US" sz="3200" b="1" dirty="0"/>
              <a:t>. Political system in which power is shared equally among different levels of government. ______________________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301920" y="2175840"/>
              <a:ext cx="4623120" cy="1405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2560" y="2166480"/>
                <a:ext cx="4641840" cy="142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69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A type of </a:t>
            </a:r>
            <a:r>
              <a:rPr lang="en-US" sz="3200" b="1" i="1" dirty="0"/>
              <a:t>government system</a:t>
            </a:r>
            <a:r>
              <a:rPr lang="en-US" sz="3200" b="1" dirty="0"/>
              <a:t> where the hereditary ruler is the king or queen, who has a “divine right” (God given right) to rule the government and has total control/power. ____________________________________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10360" y="2091240"/>
              <a:ext cx="8610840" cy="2768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1000" y="2081880"/>
                <a:ext cx="8629560" cy="27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04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Economic decisions are based on customs and traditions, handed down from generation to generation. _________________________</a:t>
            </a:r>
            <a:endParaRPr lang="en-US" sz="3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88200" y="2793960"/>
              <a:ext cx="8568360" cy="1143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8840" y="2784600"/>
                <a:ext cx="8587080" cy="116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82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Taxes placed on imported goods (items coming into the country). __________________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28800" y="2751480"/>
              <a:ext cx="5512320" cy="1524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9440" y="2742120"/>
                <a:ext cx="5531040" cy="154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594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Some decisions are left to individuals and some are made by the government (mixture of market and command). _________________________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55880" y="2700720"/>
              <a:ext cx="6934320" cy="1185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6520" y="2691360"/>
                <a:ext cx="6953040" cy="120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07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Pre-Test Instructions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Much of the vocabulary that we will be learning is review, so we need to see what you remember!</a:t>
            </a:r>
          </a:p>
          <a:p>
            <a:r>
              <a:rPr lang="en-US" sz="3200" b="1" dirty="0" smtClean="0"/>
              <a:t>Follow the instructions on the paper, there is no talking during the pre-test.</a:t>
            </a:r>
          </a:p>
          <a:p>
            <a:r>
              <a:rPr lang="en-US" sz="3200" b="1" dirty="0" smtClean="0"/>
              <a:t>When finished, raise your hand and remain quiet.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502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Ban on trade with another country. ____________________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69400" y="2768400"/>
              <a:ext cx="4309920" cy="533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0040" y="2759040"/>
                <a:ext cx="4328640" cy="55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20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Economic decisions are made by the government or small group of people - little or no private ownership of property. ________________________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004640" y="2768400"/>
              <a:ext cx="6629760" cy="1041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95280" y="2759040"/>
                <a:ext cx="6648480" cy="106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33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Restrictions on the amount of a good that can be imported into a country.  </a:t>
            </a:r>
            <a:r>
              <a:rPr lang="en-US" sz="3200" b="1" dirty="0" smtClean="0"/>
              <a:t>It </a:t>
            </a:r>
            <a:r>
              <a:rPr lang="en-US" sz="3200" b="1" dirty="0"/>
              <a:t>can cause shortages that cause prices to rise. ____________________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69400" y="2742840"/>
              <a:ext cx="6359040" cy="821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0040" y="2733480"/>
                <a:ext cx="6377760" cy="84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4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Relies on the individuals (consumers) and businesses (market/producers) to make its economic decisions. 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54360" y="2725920"/>
              <a:ext cx="7070040" cy="1101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5000" y="2716560"/>
                <a:ext cx="7088760" cy="11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03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set of skills which an employee acquires on the job, through training and experience. ________________________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235240" y="2683800"/>
              <a:ext cx="7103880" cy="1058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5880" y="2674440"/>
                <a:ext cx="7122600" cy="107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68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The percentage of people who can read and write in a country. _______________________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463840" y="2759760"/>
              <a:ext cx="7645680" cy="516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4480" y="2750400"/>
                <a:ext cx="7664400" cy="53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64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Factories and machinery that help speed up the process of production. _________________________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03240" y="2700720"/>
              <a:ext cx="8272440" cy="686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3880" y="2691360"/>
                <a:ext cx="8291160" cy="70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44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Frayer</a:t>
            </a:r>
            <a:r>
              <a:rPr lang="en-US" b="1" dirty="0" smtClean="0"/>
              <a:t>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Stability</a:t>
            </a:r>
            <a:r>
              <a:rPr lang="en-US" sz="2800" b="1" dirty="0" smtClean="0"/>
              <a:t> – Being stable; strong; solid; firm; secure.</a:t>
            </a:r>
          </a:p>
          <a:p>
            <a:pPr lvl="1"/>
            <a:r>
              <a:rPr lang="en-US" sz="2800" b="1" dirty="0" smtClean="0"/>
              <a:t>Sometimes we rank governments on government stability. What do you think that means?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914" y="4009395"/>
            <a:ext cx="2714625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683" y="3780794"/>
            <a:ext cx="2143125" cy="21431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1202400" y="2142000"/>
              <a:ext cx="8653320" cy="7707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3040" y="2132640"/>
                <a:ext cx="8672040" cy="78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42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Frayer</a:t>
            </a:r>
            <a:r>
              <a:rPr lang="en-US" b="1" dirty="0" smtClean="0"/>
              <a:t>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Gender</a:t>
            </a:r>
            <a:r>
              <a:rPr lang="en-US" sz="3200" b="1" dirty="0" smtClean="0"/>
              <a:t> – Being either male or female.</a:t>
            </a:r>
          </a:p>
          <a:p>
            <a:pPr lvl="1"/>
            <a:r>
              <a:rPr lang="en-US" sz="3200" b="1" dirty="0" smtClean="0"/>
              <a:t>Often when we look at literacy rate, we look at the differences in the genders.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205916"/>
            <a:ext cx="2286000" cy="20002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278360" y="2125080"/>
              <a:ext cx="7646040" cy="795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9000" y="2115720"/>
                <a:ext cx="7664760" cy="81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89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Frayer</a:t>
            </a:r>
            <a:r>
              <a:rPr lang="en-US" b="1" dirty="0" smtClean="0"/>
              <a:t>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u="sng" dirty="0"/>
              <a:t>AIDS</a:t>
            </a:r>
            <a:r>
              <a:rPr lang="en-US" sz="2600" b="1" dirty="0"/>
              <a:t> - </a:t>
            </a:r>
            <a:r>
              <a:rPr lang="en-US" sz="2600" b="1" u="sng" dirty="0" smtClean="0"/>
              <a:t>A</a:t>
            </a:r>
            <a:r>
              <a:rPr lang="en-US" sz="2600" b="1" dirty="0" smtClean="0"/>
              <a:t>cquired </a:t>
            </a:r>
            <a:r>
              <a:rPr lang="en-US" sz="2600" b="1" u="sng" dirty="0" smtClean="0"/>
              <a:t>I</a:t>
            </a:r>
            <a:r>
              <a:rPr lang="en-US" sz="2600" b="1" dirty="0" smtClean="0"/>
              <a:t>mmuno</a:t>
            </a:r>
            <a:r>
              <a:rPr lang="en-US" sz="2600" b="1" u="sng" dirty="0" smtClean="0"/>
              <a:t>d</a:t>
            </a:r>
            <a:r>
              <a:rPr lang="en-US" sz="2600" b="1" dirty="0" smtClean="0"/>
              <a:t>eficiency </a:t>
            </a:r>
            <a:r>
              <a:rPr lang="en-US" sz="2600" b="1" u="sng" dirty="0" smtClean="0"/>
              <a:t>S</a:t>
            </a:r>
            <a:r>
              <a:rPr lang="en-US" sz="2600" b="1" dirty="0" smtClean="0"/>
              <a:t>yndrome</a:t>
            </a:r>
            <a:r>
              <a:rPr lang="en-US" sz="2600" b="1" dirty="0"/>
              <a:t>; a disease in which there is a severe loss of the body's cellular immunity, greatly lowering the resistance to </a:t>
            </a:r>
            <a:r>
              <a:rPr lang="en-US" sz="2600" b="1" dirty="0" smtClean="0"/>
              <a:t>infection. Currently there is no cure for AIDS.</a:t>
            </a:r>
          </a:p>
          <a:p>
            <a:pPr lvl="1"/>
            <a:r>
              <a:rPr lang="en-US" sz="2600" b="1" dirty="0" smtClean="0"/>
              <a:t>AIDS is very common in Africa.</a:t>
            </a:r>
            <a:endParaRPr lang="en-US" sz="2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349" y="3560400"/>
            <a:ext cx="5376773" cy="284003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176840" y="2142000"/>
              <a:ext cx="10227960" cy="17611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67480" y="2132640"/>
                <a:ext cx="10246680" cy="177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47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Notetaking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The notes for today will be a mixture of the handout given to you and </a:t>
            </a:r>
            <a:r>
              <a:rPr lang="en-US" sz="3200" b="1" dirty="0" err="1" smtClean="0"/>
              <a:t>Frayer</a:t>
            </a:r>
            <a:r>
              <a:rPr lang="en-US" sz="3200" b="1" dirty="0" smtClean="0"/>
              <a:t> Model.</a:t>
            </a:r>
          </a:p>
          <a:p>
            <a:r>
              <a:rPr lang="en-US" sz="3200" b="1" dirty="0" smtClean="0"/>
              <a:t>Handout – Follow along and place vocabulary word in the correct spot.</a:t>
            </a:r>
          </a:p>
          <a:p>
            <a:r>
              <a:rPr lang="en-US" sz="3200" b="1" dirty="0" err="1" smtClean="0"/>
              <a:t>Frayer</a:t>
            </a:r>
            <a:r>
              <a:rPr lang="en-US" sz="3200" b="1" dirty="0" smtClean="0"/>
              <a:t> Model – Definition, Definition IYOW, Use in a Sentence, Drawing.</a:t>
            </a:r>
          </a:p>
          <a:p>
            <a:r>
              <a:rPr lang="en-US" sz="3200" b="1" dirty="0" smtClean="0"/>
              <a:t>Your vocabulary quiz will be THIS FRIDAY!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481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Frayer</a:t>
            </a:r>
            <a:r>
              <a:rPr lang="en-US" b="1" dirty="0" smtClean="0"/>
              <a:t>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Uranium</a:t>
            </a:r>
            <a:r>
              <a:rPr lang="en-US" sz="3200" b="1" dirty="0"/>
              <a:t> - a very heavy metal which can be used as an abundant source of concentrated </a:t>
            </a:r>
            <a:r>
              <a:rPr lang="en-US" sz="3200" b="1" dirty="0" smtClean="0"/>
              <a:t>energy.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534" y="3799936"/>
            <a:ext cx="2505075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609" y="3742786"/>
            <a:ext cx="2352675" cy="19431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1202400" y="2108160"/>
              <a:ext cx="9550800" cy="23792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3040" y="2098800"/>
                <a:ext cx="9569520" cy="239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18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Frayer</a:t>
            </a:r>
            <a:r>
              <a:rPr lang="en-US" b="1" dirty="0" smtClean="0"/>
              <a:t>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Conflict Diamonds </a:t>
            </a:r>
            <a:r>
              <a:rPr lang="en-US" sz="3200" b="1" dirty="0"/>
              <a:t>- a term used for a diamond mined in a war zone and sold to finance </a:t>
            </a:r>
            <a:r>
              <a:rPr lang="en-US" sz="3200" b="1" dirty="0" smtClean="0"/>
              <a:t>war efforts. Also called blood diamonds.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849" y="3884133"/>
            <a:ext cx="3620232" cy="2516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176" y="3211272"/>
            <a:ext cx="5265329" cy="364672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2654280" y="3587760"/>
              <a:ext cx="4407120" cy="8827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44920" y="3578400"/>
                <a:ext cx="4425840" cy="90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32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Some of you will have the name of one of our vocabulary words. Wear that name badge on your shirt.</a:t>
            </a:r>
          </a:p>
          <a:p>
            <a:r>
              <a:rPr lang="en-US" sz="2800" b="1" dirty="0" smtClean="0"/>
              <a:t>Some of you will have definitions.</a:t>
            </a:r>
          </a:p>
          <a:p>
            <a:r>
              <a:rPr lang="en-US" sz="2800" b="1" dirty="0" smtClean="0"/>
              <a:t>Match the definition with the person wearing the name badge and stand next to each other along the side of the room once you have found that person.</a:t>
            </a:r>
          </a:p>
          <a:p>
            <a:r>
              <a:rPr lang="en-US" sz="2800" b="1" dirty="0" smtClean="0"/>
              <a:t>Do NOT use your definition sheet to help you!!!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991" y="463279"/>
            <a:ext cx="2553823" cy="170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8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Represents </a:t>
            </a:r>
            <a:r>
              <a:rPr lang="en-US" sz="3200" b="1" i="1" dirty="0"/>
              <a:t>citizen participation</a:t>
            </a:r>
            <a:r>
              <a:rPr lang="en-US" sz="3200" b="1" dirty="0"/>
              <a:t> in government. A government where the ruler has absolute power to do whatever he or she wishes and makes/enforces whatever laws chosen. Government by one. ____________________________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666880" y="2192760"/>
              <a:ext cx="7366320" cy="2320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57520" y="2183400"/>
                <a:ext cx="7385040" cy="233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84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A type of </a:t>
            </a:r>
            <a:r>
              <a:rPr lang="en-US" sz="3200" b="1" i="1" dirty="0"/>
              <a:t>government system</a:t>
            </a:r>
            <a:r>
              <a:rPr lang="en-US" sz="3200" b="1" dirty="0"/>
              <a:t> where a single ruler or party has total control; usually uses military to enforce power. _______________________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22040" y="2091240"/>
              <a:ext cx="8382240" cy="1676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2680" y="2081880"/>
                <a:ext cx="8400960" cy="169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15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Represents a way government </a:t>
            </a:r>
            <a:r>
              <a:rPr lang="en-US" sz="3200" b="1" i="1" dirty="0"/>
              <a:t>distributes power</a:t>
            </a:r>
            <a:r>
              <a:rPr lang="en-US" sz="3200" b="1" dirty="0"/>
              <a:t>. This is a government system in which the central government has all of the power. _______________________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20160" y="2006280"/>
              <a:ext cx="8992080" cy="2396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0800" y="1996920"/>
                <a:ext cx="9010800" cy="241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47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A </a:t>
            </a:r>
            <a:r>
              <a:rPr lang="en-US" sz="3200" b="1" i="1" dirty="0"/>
              <a:t>government</a:t>
            </a:r>
            <a:r>
              <a:rPr lang="en-US" sz="3200" b="1" dirty="0"/>
              <a:t> in which God is seen as the true leader of the government and the country’s religious leaders serve as the political leaders. 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62640" y="2192760"/>
              <a:ext cx="8941320" cy="2819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3280" y="2183400"/>
                <a:ext cx="8960040" cy="283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25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A type of </a:t>
            </a:r>
            <a:r>
              <a:rPr lang="en-US" sz="3200" b="1" i="1" dirty="0"/>
              <a:t>government system</a:t>
            </a:r>
            <a:r>
              <a:rPr lang="en-US" sz="3200" b="1" dirty="0"/>
              <a:t> where the ruler is a king or queen and serves as the “figure head” of government. Powers and ability to rule are limited by the constitution. ____________________________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69400" y="2091240"/>
              <a:ext cx="8865000" cy="2210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0040" y="2081880"/>
                <a:ext cx="8883720" cy="222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69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A state in which the supreme power is held by the people and their elected representatives, and which has an elected or nominated president. ______________________</a:t>
            </a:r>
            <a:endParaRPr lang="en-US" sz="3200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62640" y="2751480"/>
              <a:ext cx="8407800" cy="1524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3280" y="2742120"/>
                <a:ext cx="8426520" cy="154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61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1763</TotalTime>
  <Words>960</Words>
  <Application>Microsoft Office PowerPoint</Application>
  <PresentationFormat>Widescreen</PresentationFormat>
  <Paragraphs>77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Franklin Gothic Book</vt:lpstr>
      <vt:lpstr>Crop</vt:lpstr>
      <vt:lpstr>Africa Government and Economics vocabulary</vt:lpstr>
      <vt:lpstr>Pre-Test Instructions</vt:lpstr>
      <vt:lpstr>Notetaking</vt:lpstr>
      <vt:lpstr>Government</vt:lpstr>
      <vt:lpstr>Government</vt:lpstr>
      <vt:lpstr>Government</vt:lpstr>
      <vt:lpstr>Government</vt:lpstr>
      <vt:lpstr>Government</vt:lpstr>
      <vt:lpstr>Government</vt:lpstr>
      <vt:lpstr>Government</vt:lpstr>
      <vt:lpstr>Government</vt:lpstr>
      <vt:lpstr>Government</vt:lpstr>
      <vt:lpstr>Government</vt:lpstr>
      <vt:lpstr>Government</vt:lpstr>
      <vt:lpstr>Government</vt:lpstr>
      <vt:lpstr>Government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Frayer Model</vt:lpstr>
      <vt:lpstr>Frayer Model</vt:lpstr>
      <vt:lpstr>Frayer Model</vt:lpstr>
      <vt:lpstr>Frayer Model</vt:lpstr>
      <vt:lpstr>Frayer Model</vt:lpstr>
      <vt:lpstr>Closing Activity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Government and Economics vocabulary</dc:title>
  <dc:creator>Terence Burger</dc:creator>
  <cp:lastModifiedBy>Terence Burger</cp:lastModifiedBy>
  <cp:revision>8</cp:revision>
  <dcterms:created xsi:type="dcterms:W3CDTF">2016-02-08T16:27:25Z</dcterms:created>
  <dcterms:modified xsi:type="dcterms:W3CDTF">2016-02-09T21:50:56Z</dcterms:modified>
</cp:coreProperties>
</file>