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youtube.com/watch?v=tZaol9U0dy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youtube.com/watch?v=Lg9VAXKQ8Z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American Wars Day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030" y="4455619"/>
            <a:ext cx="11163631" cy="177820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•</a:t>
            </a:r>
            <a:r>
              <a:rPr lang="en-US" b="1" u="sng" dirty="0" smtClean="0"/>
              <a:t>SS7H2.d</a:t>
            </a:r>
            <a:r>
              <a:rPr lang="en-US" b="1" dirty="0" smtClean="0"/>
              <a:t> - Explain </a:t>
            </a:r>
            <a:r>
              <a:rPr lang="en-US" b="1" dirty="0"/>
              <a:t>U.S. presence and interest in Southwest Asia; include the Persian Gulf conflict and invasions of Afghanistan and Iraq</a:t>
            </a:r>
            <a:r>
              <a:rPr lang="en-US" b="1" dirty="0" smtClean="0"/>
              <a:t>.</a:t>
            </a:r>
          </a:p>
          <a:p>
            <a:r>
              <a:rPr lang="en-US" b="1" u="sng" dirty="0" smtClean="0"/>
              <a:t>Bell-Ringer</a:t>
            </a:r>
            <a:r>
              <a:rPr lang="en-US" b="1" dirty="0" smtClean="0"/>
              <a:t> – Which was the United States’ First war with Iraq: Operation Iraqi freedom or the Persian gulf war?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65" y="276804"/>
            <a:ext cx="3587636" cy="24837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601" y="276804"/>
            <a:ext cx="4423113" cy="24837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4714" y="404749"/>
            <a:ext cx="3960635" cy="222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Session (Will last from Tuesday-Thursday)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*Station 1 (videos) we will do as a class</a:t>
            </a:r>
          </a:p>
          <a:p>
            <a:pPr lvl="1"/>
            <a:r>
              <a:rPr lang="en-US" b="1" dirty="0" smtClean="0"/>
              <a:t>You are to take good notes about Saddam Hussein and Osama bin Laden during the videos. Make sure you write down who they are and what countries/groups they belong to.</a:t>
            </a:r>
          </a:p>
          <a:p>
            <a:r>
              <a:rPr lang="en-US" b="1" dirty="0" smtClean="0"/>
              <a:t>*Station 2 – Persian Gulf War – do the readings and complete the questions.</a:t>
            </a:r>
          </a:p>
          <a:p>
            <a:r>
              <a:rPr lang="en-US" b="1" dirty="0" smtClean="0"/>
              <a:t>*Station 3 – Invasion of Afghanistan – do the readings and complete the questions.</a:t>
            </a:r>
          </a:p>
          <a:p>
            <a:r>
              <a:rPr lang="en-US" b="1" dirty="0" smtClean="0"/>
              <a:t>*Station 4 – Operation Iraqi Freedom – do the readings and complete the questions.</a:t>
            </a:r>
          </a:p>
          <a:p>
            <a:r>
              <a:rPr lang="en-US" b="1" dirty="0" smtClean="0"/>
              <a:t>*Create Timeline</a:t>
            </a:r>
          </a:p>
          <a:p>
            <a:r>
              <a:rPr lang="en-US" b="1" dirty="0" smtClean="0"/>
              <a:t>*R.A.C.E. </a:t>
            </a:r>
            <a:r>
              <a:rPr lang="en-US" b="1" dirty="0"/>
              <a:t>on </a:t>
            </a:r>
            <a:r>
              <a:rPr lang="en-US" b="1" dirty="0" smtClean="0"/>
              <a:t>“How </a:t>
            </a:r>
            <a:r>
              <a:rPr lang="en-US" b="1" dirty="0"/>
              <a:t>are land and religion reasons for continuing conflict in the Middle East</a:t>
            </a:r>
            <a:r>
              <a:rPr lang="en-US" b="1" dirty="0" smtClean="0"/>
              <a:t>?”</a:t>
            </a:r>
          </a:p>
          <a:p>
            <a:r>
              <a:rPr lang="en-US" b="1" dirty="0" smtClean="0"/>
              <a:t>*Go over Rubric</a:t>
            </a:r>
          </a:p>
          <a:p>
            <a:r>
              <a:rPr lang="en-US" b="1" dirty="0" smtClean="0"/>
              <a:t>*This will be considered a QUIZ Grade (30% of grade)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87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Station 1 – Saddam Hussein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www.youtube.com/watch?v=tZaol9U0dy4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614059"/>
            <a:ext cx="4116705" cy="30898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050" y="2614059"/>
            <a:ext cx="4377630" cy="308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26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Station 1 – Osama bin Laden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www.youtube.com/watch?v=Lg9VAXKQ8Z8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66" y="2342340"/>
            <a:ext cx="2837787" cy="372847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820" y="2965668"/>
            <a:ext cx="3856383" cy="23620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1450" y="2743624"/>
            <a:ext cx="4145377" cy="2925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63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 Session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*Now continue on to Station 2: Persian Gulf War</a:t>
            </a:r>
          </a:p>
          <a:p>
            <a:r>
              <a:rPr lang="en-US" b="1" dirty="0" smtClean="0"/>
              <a:t>*If you have time, when finished, begin Station 3: Invasion of Afghanistan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909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Closing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*Student-led responses to stations so far.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561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</TotalTime>
  <Words>246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American Wars Day 1</vt:lpstr>
      <vt:lpstr>Work Session (Will last from Tuesday-Thursday)</vt:lpstr>
      <vt:lpstr>Station 1 – Saddam Hussein</vt:lpstr>
      <vt:lpstr>Station 1 – Osama bin Laden</vt:lpstr>
      <vt:lpstr>Work Session</vt:lpstr>
      <vt:lpstr>Closing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American Wars Day 1</dc:title>
  <dc:creator>Terence Burger</dc:creator>
  <cp:lastModifiedBy>Terence Burger</cp:lastModifiedBy>
  <cp:revision>5</cp:revision>
  <dcterms:created xsi:type="dcterms:W3CDTF">2015-10-04T17:32:43Z</dcterms:created>
  <dcterms:modified xsi:type="dcterms:W3CDTF">2015-10-04T18:09:59Z</dcterms:modified>
</cp:coreProperties>
</file>