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772729"/>
          </a:xfrm>
        </p:spPr>
        <p:txBody>
          <a:bodyPr/>
          <a:lstStyle/>
          <a:p>
            <a:r>
              <a:rPr lang="en-US" b="1" dirty="0" smtClean="0"/>
              <a:t>Containment in Korea and Vietnam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2570673"/>
            <a:ext cx="6400800" cy="3220528"/>
          </a:xfrm>
        </p:spPr>
        <p:txBody>
          <a:bodyPr>
            <a:normAutofit fontScale="92500"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•</a:t>
            </a:r>
            <a:r>
              <a:rPr lang="en-US" sz="2400" b="1" u="sng" dirty="0" smtClean="0">
                <a:solidFill>
                  <a:schemeClr val="tx1"/>
                </a:solidFill>
              </a:rPr>
              <a:t>SS7H3.e</a:t>
            </a:r>
            <a:r>
              <a:rPr lang="en-US" sz="2400" b="1" dirty="0" smtClean="0">
                <a:solidFill>
                  <a:schemeClr val="tx1"/>
                </a:solidFill>
              </a:rPr>
              <a:t> - Explain </a:t>
            </a:r>
            <a:r>
              <a:rPr lang="en-US" sz="2400" b="1" dirty="0">
                <a:solidFill>
                  <a:schemeClr val="tx1"/>
                </a:solidFill>
              </a:rPr>
              <a:t>the reasons for foreign involvement in Korea and Vietnam in terms of containment of Communism.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Bell-Ringer</a:t>
            </a:r>
            <a:r>
              <a:rPr lang="en-US" sz="2400" b="1" dirty="0" smtClean="0">
                <a:solidFill>
                  <a:schemeClr val="tx1"/>
                </a:solidFill>
              </a:rPr>
              <a:t> – What is containment? Do you believe the United States should have been involved in trying to end Communism?</a:t>
            </a: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HAND IN MISSING WORK IN THE BINS IN THE BACK.</a:t>
            </a:r>
            <a:endParaRPr lang="en-US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0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Behavior Game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This week we will be trying out a new behavior game.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As before, there is always a mystery prize that will be rewarded at the beginning of the next week.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Every day, four new random people in the period will be chosen without anybody knowing who it is. It might be YOU, it might not!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If none of those four people receive a mark on their card that day in my class, the period will receive a point.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If the class makes it four out of five days getting a point, then the class will have a reward on Monday.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Just like last week, Refocus = Call Home.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5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1.) We will begin in computer lab 831 doing “career cruising.” Ms. Wilson will be in there helping out and I want you all to bring your behavior cards and be on your best behavior. This should take around 30 minutes.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2.) We have articles and questions about the Korean War and Vietnam War.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26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Thinking about China, Vietnam, and Korea; do you believe that containment of Communism worked or did not?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98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Closing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In the world today, there are 5 Communist countries: Cuba, </a:t>
            </a:r>
            <a:r>
              <a:rPr lang="en-US" b="1" u="sng" dirty="0" smtClean="0">
                <a:solidFill>
                  <a:schemeClr val="tx1"/>
                </a:solidFill>
              </a:rPr>
              <a:t>China, Laos, Vietnam, and North Korea</a:t>
            </a:r>
            <a:r>
              <a:rPr lang="en-US" b="1" dirty="0" smtClean="0">
                <a:solidFill>
                  <a:schemeClr val="tx1"/>
                </a:solidFill>
              </a:rPr>
              <a:t>. During the Cold War, there were 20.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 the world today, there are 123 democratic countries out of 192 countries.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07168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</TotalTime>
  <Words>317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Containment in Korea and Vietnam</vt:lpstr>
      <vt:lpstr>New Behavior Game</vt:lpstr>
      <vt:lpstr>Today’s Agenda</vt:lpstr>
      <vt:lpstr>Closing</vt:lpstr>
      <vt:lpstr>Closing Continued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Containment in Korea and Vietnam</dc:title>
  <dc:creator>Terence Burger</dc:creator>
  <cp:lastModifiedBy>Terence Burger</cp:lastModifiedBy>
  <cp:revision>4</cp:revision>
  <dcterms:created xsi:type="dcterms:W3CDTF">2016-03-21T11:47:20Z</dcterms:created>
  <dcterms:modified xsi:type="dcterms:W3CDTF">2016-03-21T12:21:29Z</dcterms:modified>
</cp:coreProperties>
</file>