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2" r:id="rId10"/>
    <p:sldId id="263" r:id="rId11"/>
    <p:sldId id="264" r:id="rId12"/>
    <p:sldId id="267" r:id="rId13"/>
    <p:sldId id="265" r:id="rId14"/>
    <p:sldId id="268" r:id="rId15"/>
    <p:sldId id="271" r:id="rId16"/>
    <p:sldId id="266" r:id="rId17"/>
    <p:sldId id="270"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91417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39236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3305833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408187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741679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112811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832632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3965441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2199009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2425053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2009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4081871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392362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3305833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408187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7416790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1128111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832632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39654410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21990094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24250530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20092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7416790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392362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7CEFD4-4C34-4ED2-87F9-0871C6158188}" type="datetimeFigureOut">
              <a:rPr lang="en-US" smtClean="0"/>
              <a:t>12/4/2015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330583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7CEFD4-4C34-4ED2-87F9-0871C6158188}"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112811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7CEFD4-4C34-4ED2-87F9-0871C6158188}"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83263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7CEFD4-4C34-4ED2-87F9-0871C6158188}"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396544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CEFD4-4C34-4ED2-87F9-0871C6158188}"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2199009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7CEFD4-4C34-4ED2-87F9-0871C6158188}"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2425053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7CEFD4-4C34-4ED2-87F9-0871C6158188}"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1165D-F81F-4AC1-90BA-413478E48870}" type="slidenum">
              <a:rPr lang="en-US" smtClean="0"/>
              <a:t>‹#›</a:t>
            </a:fld>
            <a:endParaRPr lang="en-US"/>
          </a:p>
        </p:txBody>
      </p:sp>
    </p:spTree>
    <p:extLst>
      <p:ext uri="{BB962C8B-B14F-4D97-AF65-F5344CB8AC3E}">
        <p14:creationId xmlns:p14="http://schemas.microsoft.com/office/powerpoint/2010/main" val="12009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CEFD4-4C34-4ED2-87F9-0871C6158188}" type="datetimeFigureOut">
              <a:rPr lang="en-US" smtClean="0"/>
              <a:t>12/4/2015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1165D-F81F-4AC1-90BA-413478E48870}" type="slidenum">
              <a:rPr lang="en-US" smtClean="0"/>
              <a:t>‹#›</a:t>
            </a:fld>
            <a:endParaRPr lang="en-US"/>
          </a:p>
        </p:txBody>
      </p:sp>
    </p:spTree>
    <p:extLst>
      <p:ext uri="{BB962C8B-B14F-4D97-AF65-F5344CB8AC3E}">
        <p14:creationId xmlns:p14="http://schemas.microsoft.com/office/powerpoint/2010/main" val="143549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4354971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4354971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dirty="0">
                <a:solidFill>
                  <a:srgbClr val="0070C0"/>
                </a:solidFill>
              </a:rPr>
              <a:t>Sit down and quietly write down the following standards in your notebook:</a:t>
            </a:r>
            <a:r>
              <a:rPr lang="en-US" sz="3600" dirty="0">
                <a:solidFill>
                  <a:prstClr val="black"/>
                </a:solidFill>
              </a:rPr>
              <a:t/>
            </a:r>
            <a:br>
              <a:rPr lang="en-US" sz="3600" dirty="0">
                <a:solidFill>
                  <a:prstClr val="black"/>
                </a:solidFill>
              </a:rPr>
            </a:br>
            <a:r>
              <a:rPr lang="en-US" sz="3600" b="1" u="sng" dirty="0">
                <a:solidFill>
                  <a:srgbClr val="FF0000"/>
                </a:solidFill>
              </a:rPr>
              <a:t>ELACC7RL1</a:t>
            </a:r>
            <a:r>
              <a:rPr lang="en-US" sz="3600" b="1" dirty="0">
                <a:solidFill>
                  <a:srgbClr val="FF0000"/>
                </a:solidFill>
              </a:rPr>
              <a:t> – Cite several pieces of textual evidence to support analysis of what the text says explicitly as well as inferences drawn from the text.</a:t>
            </a:r>
            <a:br>
              <a:rPr lang="en-US" sz="3600" b="1" dirty="0">
                <a:solidFill>
                  <a:srgbClr val="FF0000"/>
                </a:solidFill>
              </a:rPr>
            </a:br>
            <a:r>
              <a:rPr lang="en-US" sz="3600" b="1" u="sng" dirty="0">
                <a:solidFill>
                  <a:srgbClr val="FF0000"/>
                </a:solidFill>
              </a:rPr>
              <a:t>ELACC7RL2</a:t>
            </a:r>
            <a:r>
              <a:rPr lang="en-US" sz="3600" b="1" dirty="0">
                <a:solidFill>
                  <a:srgbClr val="FF0000"/>
                </a:solidFill>
              </a:rPr>
              <a:t> – Determine 2 or more central ideas in a text and analyze their development over the course of the text; provide an objective summary of the text.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3441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Questions</a:t>
            </a:r>
            <a:endParaRPr lang="en-US" dirty="0"/>
          </a:p>
        </p:txBody>
      </p:sp>
      <p:sp>
        <p:nvSpPr>
          <p:cNvPr id="3" name="Content Placeholder 2"/>
          <p:cNvSpPr>
            <a:spLocks noGrp="1"/>
          </p:cNvSpPr>
          <p:nvPr>
            <p:ph idx="1"/>
          </p:nvPr>
        </p:nvSpPr>
        <p:spPr/>
        <p:txBody>
          <a:bodyPr/>
          <a:lstStyle/>
          <a:p>
            <a:r>
              <a:rPr lang="en-US" b="1" dirty="0" smtClean="0"/>
              <a:t>1.) What is our DBQ </a:t>
            </a:r>
            <a:r>
              <a:rPr lang="en-US" b="1" dirty="0" smtClean="0"/>
              <a:t>about?</a:t>
            </a:r>
          </a:p>
          <a:p>
            <a:endParaRPr lang="en-US" b="1" dirty="0"/>
          </a:p>
          <a:p>
            <a:r>
              <a:rPr lang="en-US" b="1" dirty="0" smtClean="0"/>
              <a:t>2.) So what should I focus on when reading the documents given to me</a:t>
            </a:r>
            <a:r>
              <a:rPr lang="en-US" b="1" dirty="0" smtClean="0"/>
              <a:t>?</a:t>
            </a:r>
            <a:endParaRPr lang="en-US" b="1" dirty="0" smtClean="0"/>
          </a:p>
        </p:txBody>
      </p:sp>
    </p:spTree>
    <p:extLst>
      <p:ext uri="{BB962C8B-B14F-4D97-AF65-F5344CB8AC3E}">
        <p14:creationId xmlns:p14="http://schemas.microsoft.com/office/powerpoint/2010/main" val="4172132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Buckets</a:t>
            </a:r>
            <a:endParaRPr lang="en-US" dirty="0"/>
          </a:p>
        </p:txBody>
      </p:sp>
      <p:sp>
        <p:nvSpPr>
          <p:cNvPr id="3" name="Content Placeholder 2"/>
          <p:cNvSpPr>
            <a:spLocks noGrp="1"/>
          </p:cNvSpPr>
          <p:nvPr>
            <p:ph idx="1"/>
          </p:nvPr>
        </p:nvSpPr>
        <p:spPr/>
        <p:txBody>
          <a:bodyPr>
            <a:normAutofit/>
          </a:bodyPr>
          <a:lstStyle/>
          <a:p>
            <a:r>
              <a:rPr lang="en-US" b="1" dirty="0" smtClean="0"/>
              <a:t>Buckets will be used as categories that the documents can be sorted into as reasons for the spread of Islam.</a:t>
            </a:r>
          </a:p>
          <a:p>
            <a:r>
              <a:rPr lang="en-US" b="1" dirty="0" smtClean="0"/>
              <a:t>Please write down and respond to the following three questions in your notebook:</a:t>
            </a:r>
          </a:p>
          <a:p>
            <a:pPr lvl="1"/>
            <a:r>
              <a:rPr lang="en-US" b="1" dirty="0"/>
              <a:t>1</a:t>
            </a:r>
            <a:r>
              <a:rPr lang="en-US" b="1" dirty="0" smtClean="0"/>
              <a:t>.) </a:t>
            </a:r>
            <a:r>
              <a:rPr lang="en-US" b="1" dirty="0" smtClean="0"/>
              <a:t>How might these buckets help me organize my thoughts?</a:t>
            </a:r>
          </a:p>
          <a:p>
            <a:pPr lvl="1"/>
            <a:r>
              <a:rPr lang="en-US" b="1" dirty="0"/>
              <a:t>2</a:t>
            </a:r>
            <a:r>
              <a:rPr lang="en-US" b="1" dirty="0" smtClean="0"/>
              <a:t>.) </a:t>
            </a:r>
            <a:r>
              <a:rPr lang="en-US" b="1" dirty="0" smtClean="0"/>
              <a:t>What would I name the first bucket for Document A?</a:t>
            </a:r>
            <a:endParaRPr lang="en-US" b="1" dirty="0"/>
          </a:p>
        </p:txBody>
      </p:sp>
    </p:spTree>
    <p:extLst>
      <p:ext uri="{BB962C8B-B14F-4D97-AF65-F5344CB8AC3E}">
        <p14:creationId xmlns:p14="http://schemas.microsoft.com/office/powerpoint/2010/main" val="975554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p:txBody>
          <a:bodyPr>
            <a:normAutofit lnSpcReduction="10000"/>
          </a:bodyPr>
          <a:lstStyle/>
          <a:p>
            <a:r>
              <a:rPr lang="en-US" dirty="0" smtClean="0"/>
              <a:t>It is important to stay focused on the DBQ and documents and answer all questions because the essay will be considered a major part of your grade.</a:t>
            </a:r>
          </a:p>
          <a:p>
            <a:r>
              <a:rPr lang="en-US" dirty="0" smtClean="0"/>
              <a:t>If you do not complete assignments and do not do the documents, you will fall behind and not complete your essay or have a bad essay!</a:t>
            </a:r>
          </a:p>
          <a:p>
            <a:r>
              <a:rPr lang="en-US" dirty="0" smtClean="0"/>
              <a:t>So pay attention on your work and only your work in class.</a:t>
            </a:r>
            <a:endParaRPr lang="en-US" dirty="0"/>
          </a:p>
        </p:txBody>
      </p:sp>
    </p:spTree>
    <p:extLst>
      <p:ext uri="{BB962C8B-B14F-4D97-AF65-F5344CB8AC3E}">
        <p14:creationId xmlns:p14="http://schemas.microsoft.com/office/powerpoint/2010/main" val="3880808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 Mean, Matter</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Say</a:t>
            </a:r>
            <a:r>
              <a:rPr lang="en-US" b="1" dirty="0" smtClean="0"/>
              <a:t> – Take a quote from text… “An eye for an eye makes the whole world blind.”</a:t>
            </a:r>
          </a:p>
          <a:p>
            <a:r>
              <a:rPr lang="en-US" b="1" u="sng" dirty="0" smtClean="0"/>
              <a:t>Mean</a:t>
            </a:r>
            <a:r>
              <a:rPr lang="en-US" b="1" dirty="0" smtClean="0"/>
              <a:t> – What does this mean? How do YOU interpret it?... “If you retaliate by doing the same thing that somebody did to you, it only causes problems and hatred.”</a:t>
            </a:r>
          </a:p>
          <a:p>
            <a:r>
              <a:rPr lang="en-US" b="1" u="sng" dirty="0" smtClean="0"/>
              <a:t>Matter</a:t>
            </a:r>
            <a:r>
              <a:rPr lang="en-US" b="1" dirty="0" smtClean="0"/>
              <a:t> – How does this matter to what we are doing?... This is where you will explain how the quote you chose from the document helps explain why Islam spread so quickly.</a:t>
            </a:r>
            <a:endParaRPr lang="en-US" b="1" dirty="0"/>
          </a:p>
        </p:txBody>
      </p:sp>
    </p:spTree>
    <p:extLst>
      <p:ext uri="{BB962C8B-B14F-4D97-AF65-F5344CB8AC3E}">
        <p14:creationId xmlns:p14="http://schemas.microsoft.com/office/powerpoint/2010/main" val="4081876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r>
              <a:rPr lang="en-US" sz="2600" b="1" dirty="0" smtClean="0"/>
              <a:t>Today, we will be focusing on documents </a:t>
            </a:r>
            <a:r>
              <a:rPr lang="en-US" sz="2600" b="1" u="sng" dirty="0" smtClean="0"/>
              <a:t>B and C</a:t>
            </a:r>
            <a:r>
              <a:rPr lang="en-US" sz="2600" b="1" dirty="0" smtClean="0"/>
              <a:t>.</a:t>
            </a:r>
            <a:endParaRPr lang="en-US" sz="2600" b="1" dirty="0"/>
          </a:p>
          <a:p>
            <a:r>
              <a:rPr lang="en-US" sz="2600" b="1" dirty="0" smtClean="0"/>
              <a:t>Do not forget to complete the Say, Mean, Matter as that will help you select quotes for your DBQ and help explain how the document supports why Islam spread so quickly.</a:t>
            </a:r>
            <a:endParaRPr lang="en-US" sz="2600" b="1" dirty="0" smtClean="0"/>
          </a:p>
          <a:p>
            <a:r>
              <a:rPr lang="en-US" sz="2600" b="1" dirty="0" smtClean="0"/>
              <a:t>You may </a:t>
            </a:r>
            <a:r>
              <a:rPr lang="en-US" sz="2600" b="1" u="sng" dirty="0" smtClean="0"/>
              <a:t>quietly</a:t>
            </a:r>
            <a:r>
              <a:rPr lang="en-US" sz="2600" b="1" dirty="0" smtClean="0"/>
              <a:t> work with the person </a:t>
            </a:r>
            <a:r>
              <a:rPr lang="en-US" sz="2600" b="1" u="sng" dirty="0" smtClean="0"/>
              <a:t>next to you</a:t>
            </a:r>
            <a:r>
              <a:rPr lang="en-US" sz="2600" b="1" dirty="0" smtClean="0"/>
              <a:t>; however, if the volume gets too loud we will all work by ourselves</a:t>
            </a:r>
            <a:r>
              <a:rPr lang="en-US" sz="2600" b="1" dirty="0" smtClean="0"/>
              <a:t>.</a:t>
            </a:r>
            <a:endParaRPr lang="en-US" sz="2600" b="1" dirty="0"/>
          </a:p>
          <a:p>
            <a:r>
              <a:rPr lang="en-US" sz="2600" b="1" dirty="0" smtClean="0"/>
              <a:t>Do not get up without raising your hand.</a:t>
            </a:r>
            <a:endParaRPr lang="en-US" sz="2600" b="1" dirty="0" smtClean="0"/>
          </a:p>
        </p:txBody>
      </p:sp>
    </p:spTree>
    <p:extLst>
      <p:ext uri="{BB962C8B-B14F-4D97-AF65-F5344CB8AC3E}">
        <p14:creationId xmlns:p14="http://schemas.microsoft.com/office/powerpoint/2010/main" val="2845951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C</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029" y="1524000"/>
            <a:ext cx="9028971" cy="4738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84" name="SMARTInkShape-889"/>
          <p:cNvSpPr/>
          <p:nvPr/>
        </p:nvSpPr>
        <p:spPr>
          <a:xfrm>
            <a:off x="5081347" y="4080867"/>
            <a:ext cx="1321240" cy="607220"/>
          </a:xfrm>
          <a:custGeom>
            <a:avLst/>
            <a:gdLst/>
            <a:ahLst/>
            <a:cxnLst/>
            <a:rect l="0" t="0" r="0" b="0"/>
            <a:pathLst>
              <a:path w="1321240" h="607220">
                <a:moveTo>
                  <a:pt x="0" y="62405"/>
                </a:moveTo>
                <a:lnTo>
                  <a:pt x="7325" y="54853"/>
                </a:lnTo>
                <a:lnTo>
                  <a:pt x="16153" y="53690"/>
                </a:lnTo>
                <a:lnTo>
                  <a:pt x="25075" y="45899"/>
                </a:lnTo>
                <a:lnTo>
                  <a:pt x="30772" y="45020"/>
                </a:lnTo>
                <a:lnTo>
                  <a:pt x="32302" y="43904"/>
                </a:lnTo>
                <a:lnTo>
                  <a:pt x="33323" y="42168"/>
                </a:lnTo>
                <a:lnTo>
                  <a:pt x="34003" y="40018"/>
                </a:lnTo>
                <a:lnTo>
                  <a:pt x="35449" y="38585"/>
                </a:lnTo>
                <a:lnTo>
                  <a:pt x="42932" y="36096"/>
                </a:lnTo>
                <a:lnTo>
                  <a:pt x="48631" y="35831"/>
                </a:lnTo>
                <a:lnTo>
                  <a:pt x="50162" y="34801"/>
                </a:lnTo>
                <a:lnTo>
                  <a:pt x="51182" y="33123"/>
                </a:lnTo>
                <a:lnTo>
                  <a:pt x="51862" y="31011"/>
                </a:lnTo>
                <a:lnTo>
                  <a:pt x="53308" y="29604"/>
                </a:lnTo>
                <a:lnTo>
                  <a:pt x="57561" y="28040"/>
                </a:lnTo>
                <a:lnTo>
                  <a:pt x="78284" y="26822"/>
                </a:lnTo>
                <a:lnTo>
                  <a:pt x="87549" y="19104"/>
                </a:lnTo>
                <a:lnTo>
                  <a:pt x="93270" y="18228"/>
                </a:lnTo>
                <a:lnTo>
                  <a:pt x="106314" y="17869"/>
                </a:lnTo>
                <a:lnTo>
                  <a:pt x="113834" y="11725"/>
                </a:lnTo>
                <a:lnTo>
                  <a:pt x="119188" y="10172"/>
                </a:lnTo>
                <a:lnTo>
                  <a:pt x="121011" y="10750"/>
                </a:lnTo>
                <a:lnTo>
                  <a:pt x="122228" y="12128"/>
                </a:lnTo>
                <a:lnTo>
                  <a:pt x="123039" y="14038"/>
                </a:lnTo>
                <a:lnTo>
                  <a:pt x="124572" y="15312"/>
                </a:lnTo>
                <a:lnTo>
                  <a:pt x="128921" y="16728"/>
                </a:lnTo>
                <a:lnTo>
                  <a:pt x="146771" y="17830"/>
                </a:lnTo>
                <a:lnTo>
                  <a:pt x="148331" y="16848"/>
                </a:lnTo>
                <a:lnTo>
                  <a:pt x="149370" y="15201"/>
                </a:lnTo>
                <a:lnTo>
                  <a:pt x="150064" y="13110"/>
                </a:lnTo>
                <a:lnTo>
                  <a:pt x="151518" y="11717"/>
                </a:lnTo>
                <a:lnTo>
                  <a:pt x="155780" y="10169"/>
                </a:lnTo>
                <a:lnTo>
                  <a:pt x="182569" y="8933"/>
                </a:lnTo>
                <a:lnTo>
                  <a:pt x="187770" y="11577"/>
                </a:lnTo>
                <a:lnTo>
                  <a:pt x="193389" y="15067"/>
                </a:lnTo>
                <a:lnTo>
                  <a:pt x="203299" y="17492"/>
                </a:lnTo>
                <a:lnTo>
                  <a:pt x="212566" y="17827"/>
                </a:lnTo>
                <a:lnTo>
                  <a:pt x="213029" y="16846"/>
                </a:lnTo>
                <a:lnTo>
                  <a:pt x="213545" y="13109"/>
                </a:lnTo>
                <a:lnTo>
                  <a:pt x="214675" y="11717"/>
                </a:lnTo>
                <a:lnTo>
                  <a:pt x="221610" y="9297"/>
                </a:lnTo>
                <a:lnTo>
                  <a:pt x="266175" y="8930"/>
                </a:lnTo>
                <a:lnTo>
                  <a:pt x="271874" y="4189"/>
                </a:lnTo>
                <a:lnTo>
                  <a:pt x="273404" y="3785"/>
                </a:lnTo>
                <a:lnTo>
                  <a:pt x="274425" y="4508"/>
                </a:lnTo>
                <a:lnTo>
                  <a:pt x="275104" y="5982"/>
                </a:lnTo>
                <a:lnTo>
                  <a:pt x="276550" y="5973"/>
                </a:lnTo>
                <a:lnTo>
                  <a:pt x="286001" y="1474"/>
                </a:lnTo>
                <a:lnTo>
                  <a:pt x="319754" y="0"/>
                </a:lnTo>
                <a:lnTo>
                  <a:pt x="328682" y="7689"/>
                </a:lnTo>
                <a:lnTo>
                  <a:pt x="334381" y="8562"/>
                </a:lnTo>
                <a:lnTo>
                  <a:pt x="377324" y="8930"/>
                </a:lnTo>
                <a:lnTo>
                  <a:pt x="391307" y="8930"/>
                </a:lnTo>
                <a:lnTo>
                  <a:pt x="391722" y="9922"/>
                </a:lnTo>
                <a:lnTo>
                  <a:pt x="392442" y="16619"/>
                </a:lnTo>
                <a:lnTo>
                  <a:pt x="395149" y="17308"/>
                </a:lnTo>
                <a:lnTo>
                  <a:pt x="414774" y="17859"/>
                </a:lnTo>
                <a:lnTo>
                  <a:pt x="416296" y="18851"/>
                </a:lnTo>
                <a:lnTo>
                  <a:pt x="417311" y="20505"/>
                </a:lnTo>
                <a:lnTo>
                  <a:pt x="419222" y="26421"/>
                </a:lnTo>
                <a:lnTo>
                  <a:pt x="424046" y="26681"/>
                </a:lnTo>
                <a:lnTo>
                  <a:pt x="425454" y="27709"/>
                </a:lnTo>
                <a:lnTo>
                  <a:pt x="427018" y="31497"/>
                </a:lnTo>
                <a:lnTo>
                  <a:pt x="428428" y="32904"/>
                </a:lnTo>
                <a:lnTo>
                  <a:pt x="432640" y="34468"/>
                </a:lnTo>
                <a:lnTo>
                  <a:pt x="434160" y="35877"/>
                </a:lnTo>
                <a:lnTo>
                  <a:pt x="436800" y="43298"/>
                </a:lnTo>
                <a:lnTo>
                  <a:pt x="439668" y="44048"/>
                </a:lnTo>
                <a:lnTo>
                  <a:pt x="441822" y="44248"/>
                </a:lnTo>
                <a:lnTo>
                  <a:pt x="443258" y="45374"/>
                </a:lnTo>
                <a:lnTo>
                  <a:pt x="444853" y="49270"/>
                </a:lnTo>
                <a:lnTo>
                  <a:pt x="446271" y="50706"/>
                </a:lnTo>
                <a:lnTo>
                  <a:pt x="454658" y="53466"/>
                </a:lnTo>
                <a:lnTo>
                  <a:pt x="463611" y="62137"/>
                </a:lnTo>
                <a:lnTo>
                  <a:pt x="463877" y="67139"/>
                </a:lnTo>
                <a:lnTo>
                  <a:pt x="464906" y="68572"/>
                </a:lnTo>
                <a:lnTo>
                  <a:pt x="466585" y="69527"/>
                </a:lnTo>
                <a:lnTo>
                  <a:pt x="473078" y="71186"/>
                </a:lnTo>
                <a:lnTo>
                  <a:pt x="480496" y="71404"/>
                </a:lnTo>
                <a:lnTo>
                  <a:pt x="480948" y="72408"/>
                </a:lnTo>
                <a:lnTo>
                  <a:pt x="481448" y="76168"/>
                </a:lnTo>
                <a:lnTo>
                  <a:pt x="482574" y="77568"/>
                </a:lnTo>
                <a:lnTo>
                  <a:pt x="490400" y="80258"/>
                </a:lnTo>
                <a:lnTo>
                  <a:pt x="503174" y="80358"/>
                </a:lnTo>
                <a:lnTo>
                  <a:pt x="504995" y="81353"/>
                </a:lnTo>
                <a:lnTo>
                  <a:pt x="506209" y="83009"/>
                </a:lnTo>
                <a:lnTo>
                  <a:pt x="508158" y="88055"/>
                </a:lnTo>
                <a:lnTo>
                  <a:pt x="511071" y="88745"/>
                </a:lnTo>
                <a:lnTo>
                  <a:pt x="525143" y="89287"/>
                </a:lnTo>
                <a:lnTo>
                  <a:pt x="525594" y="90283"/>
                </a:lnTo>
                <a:lnTo>
                  <a:pt x="526096" y="94035"/>
                </a:lnTo>
                <a:lnTo>
                  <a:pt x="527222" y="95432"/>
                </a:lnTo>
                <a:lnTo>
                  <a:pt x="535048" y="98117"/>
                </a:lnTo>
                <a:lnTo>
                  <a:pt x="548719" y="98224"/>
                </a:lnTo>
                <a:lnTo>
                  <a:pt x="550241" y="99217"/>
                </a:lnTo>
                <a:lnTo>
                  <a:pt x="551256" y="100872"/>
                </a:lnTo>
                <a:lnTo>
                  <a:pt x="551932" y="102967"/>
                </a:lnTo>
                <a:lnTo>
                  <a:pt x="553376" y="104363"/>
                </a:lnTo>
                <a:lnTo>
                  <a:pt x="560856" y="106788"/>
                </a:lnTo>
                <a:lnTo>
                  <a:pt x="578714" y="107153"/>
                </a:lnTo>
                <a:lnTo>
                  <a:pt x="579168" y="108147"/>
                </a:lnTo>
                <a:lnTo>
                  <a:pt x="579672" y="111896"/>
                </a:lnTo>
                <a:lnTo>
                  <a:pt x="580798" y="113292"/>
                </a:lnTo>
                <a:lnTo>
                  <a:pt x="587728" y="115718"/>
                </a:lnTo>
                <a:lnTo>
                  <a:pt x="596581" y="116054"/>
                </a:lnTo>
                <a:lnTo>
                  <a:pt x="597032" y="117057"/>
                </a:lnTo>
                <a:lnTo>
                  <a:pt x="597816" y="123772"/>
                </a:lnTo>
                <a:lnTo>
                  <a:pt x="600527" y="124463"/>
                </a:lnTo>
                <a:lnTo>
                  <a:pt x="615416" y="125015"/>
                </a:lnTo>
                <a:lnTo>
                  <a:pt x="624346" y="133577"/>
                </a:lnTo>
                <a:lnTo>
                  <a:pt x="632379" y="133913"/>
                </a:lnTo>
                <a:lnTo>
                  <a:pt x="650153" y="150455"/>
                </a:lnTo>
                <a:lnTo>
                  <a:pt x="655850" y="151405"/>
                </a:lnTo>
                <a:lnTo>
                  <a:pt x="657381" y="152530"/>
                </a:lnTo>
                <a:lnTo>
                  <a:pt x="659081" y="156427"/>
                </a:lnTo>
                <a:lnTo>
                  <a:pt x="660527" y="157863"/>
                </a:lnTo>
                <a:lnTo>
                  <a:pt x="668011" y="160356"/>
                </a:lnTo>
                <a:lnTo>
                  <a:pt x="673709" y="160622"/>
                </a:lnTo>
                <a:lnTo>
                  <a:pt x="675240" y="161652"/>
                </a:lnTo>
                <a:lnTo>
                  <a:pt x="676260" y="163331"/>
                </a:lnTo>
                <a:lnTo>
                  <a:pt x="676940" y="165442"/>
                </a:lnTo>
                <a:lnTo>
                  <a:pt x="678386" y="166849"/>
                </a:lnTo>
                <a:lnTo>
                  <a:pt x="685870" y="169293"/>
                </a:lnTo>
                <a:lnTo>
                  <a:pt x="691569" y="169554"/>
                </a:lnTo>
                <a:lnTo>
                  <a:pt x="693099" y="170583"/>
                </a:lnTo>
                <a:lnTo>
                  <a:pt x="694120" y="172261"/>
                </a:lnTo>
                <a:lnTo>
                  <a:pt x="696041" y="178223"/>
                </a:lnTo>
                <a:lnTo>
                  <a:pt x="703839" y="178561"/>
                </a:lnTo>
                <a:lnTo>
                  <a:pt x="704256" y="179564"/>
                </a:lnTo>
                <a:lnTo>
                  <a:pt x="704720" y="183325"/>
                </a:lnTo>
                <a:lnTo>
                  <a:pt x="705835" y="183732"/>
                </a:lnTo>
                <a:lnTo>
                  <a:pt x="709721" y="181539"/>
                </a:lnTo>
                <a:lnTo>
                  <a:pt x="711154" y="181550"/>
                </a:lnTo>
                <a:lnTo>
                  <a:pt x="712109" y="182549"/>
                </a:lnTo>
                <a:lnTo>
                  <a:pt x="713643" y="186541"/>
                </a:lnTo>
                <a:lnTo>
                  <a:pt x="721676" y="187437"/>
                </a:lnTo>
                <a:lnTo>
                  <a:pt x="727312" y="187498"/>
                </a:lnTo>
                <a:lnTo>
                  <a:pt x="728835" y="188499"/>
                </a:lnTo>
                <a:lnTo>
                  <a:pt x="729849" y="190158"/>
                </a:lnTo>
                <a:lnTo>
                  <a:pt x="730526" y="192257"/>
                </a:lnTo>
                <a:lnTo>
                  <a:pt x="731969" y="193655"/>
                </a:lnTo>
                <a:lnTo>
                  <a:pt x="740406" y="196344"/>
                </a:lnTo>
                <a:lnTo>
                  <a:pt x="754367" y="196453"/>
                </a:lnTo>
                <a:lnTo>
                  <a:pt x="755801" y="197445"/>
                </a:lnTo>
                <a:lnTo>
                  <a:pt x="756757" y="199098"/>
                </a:lnTo>
                <a:lnTo>
                  <a:pt x="757394" y="201193"/>
                </a:lnTo>
                <a:lnTo>
                  <a:pt x="758811" y="202590"/>
                </a:lnTo>
                <a:lnTo>
                  <a:pt x="766245" y="205015"/>
                </a:lnTo>
                <a:lnTo>
                  <a:pt x="810602" y="205383"/>
                </a:lnTo>
                <a:lnTo>
                  <a:pt x="819791" y="213072"/>
                </a:lnTo>
                <a:lnTo>
                  <a:pt x="828743" y="214204"/>
                </a:lnTo>
                <a:lnTo>
                  <a:pt x="834442" y="214281"/>
                </a:lnTo>
                <a:lnTo>
                  <a:pt x="835974" y="215283"/>
                </a:lnTo>
                <a:lnTo>
                  <a:pt x="836994" y="216944"/>
                </a:lnTo>
                <a:lnTo>
                  <a:pt x="838632" y="221998"/>
                </a:lnTo>
                <a:lnTo>
                  <a:pt x="841502" y="222690"/>
                </a:lnTo>
                <a:lnTo>
                  <a:pt x="861155" y="223233"/>
                </a:lnTo>
                <a:lnTo>
                  <a:pt x="862712" y="224228"/>
                </a:lnTo>
                <a:lnTo>
                  <a:pt x="863749" y="225884"/>
                </a:lnTo>
                <a:lnTo>
                  <a:pt x="864440" y="227980"/>
                </a:lnTo>
                <a:lnTo>
                  <a:pt x="865895" y="229377"/>
                </a:lnTo>
                <a:lnTo>
                  <a:pt x="873392" y="231804"/>
                </a:lnTo>
                <a:lnTo>
                  <a:pt x="895710" y="232162"/>
                </a:lnTo>
                <a:lnTo>
                  <a:pt x="897654" y="233158"/>
                </a:lnTo>
                <a:lnTo>
                  <a:pt x="898952" y="234813"/>
                </a:lnTo>
                <a:lnTo>
                  <a:pt x="899815" y="236910"/>
                </a:lnTo>
                <a:lnTo>
                  <a:pt x="901383" y="238307"/>
                </a:lnTo>
                <a:lnTo>
                  <a:pt x="909080" y="240734"/>
                </a:lnTo>
                <a:lnTo>
                  <a:pt x="914801" y="240992"/>
                </a:lnTo>
                <a:lnTo>
                  <a:pt x="916335" y="242021"/>
                </a:lnTo>
                <a:lnTo>
                  <a:pt x="917358" y="243699"/>
                </a:lnTo>
                <a:lnTo>
                  <a:pt x="918039" y="245810"/>
                </a:lnTo>
                <a:lnTo>
                  <a:pt x="919486" y="247217"/>
                </a:lnTo>
                <a:lnTo>
                  <a:pt x="923739" y="248781"/>
                </a:lnTo>
                <a:lnTo>
                  <a:pt x="925271" y="250190"/>
                </a:lnTo>
                <a:lnTo>
                  <a:pt x="926972" y="254401"/>
                </a:lnTo>
                <a:lnTo>
                  <a:pt x="928418" y="255921"/>
                </a:lnTo>
                <a:lnTo>
                  <a:pt x="932670" y="257610"/>
                </a:lnTo>
                <a:lnTo>
                  <a:pt x="944547" y="258843"/>
                </a:lnTo>
                <a:lnTo>
                  <a:pt x="953737" y="266639"/>
                </a:lnTo>
                <a:lnTo>
                  <a:pt x="962690" y="267781"/>
                </a:lnTo>
                <a:lnTo>
                  <a:pt x="968388" y="272599"/>
                </a:lnTo>
                <a:lnTo>
                  <a:pt x="970939" y="277590"/>
                </a:lnTo>
                <a:lnTo>
                  <a:pt x="971620" y="280310"/>
                </a:lnTo>
                <a:lnTo>
                  <a:pt x="973066" y="282123"/>
                </a:lnTo>
                <a:lnTo>
                  <a:pt x="980550" y="285273"/>
                </a:lnTo>
                <a:lnTo>
                  <a:pt x="986249" y="285609"/>
                </a:lnTo>
                <a:lnTo>
                  <a:pt x="991445" y="288333"/>
                </a:lnTo>
                <a:lnTo>
                  <a:pt x="999283" y="294309"/>
                </a:lnTo>
                <a:lnTo>
                  <a:pt x="1004366" y="294570"/>
                </a:lnTo>
                <a:lnTo>
                  <a:pt x="1005811" y="295599"/>
                </a:lnTo>
                <a:lnTo>
                  <a:pt x="1006774" y="297277"/>
                </a:lnTo>
                <a:lnTo>
                  <a:pt x="1008320" y="302359"/>
                </a:lnTo>
                <a:lnTo>
                  <a:pt x="1011176" y="303053"/>
                </a:lnTo>
                <a:lnTo>
                  <a:pt x="1016354" y="303499"/>
                </a:lnTo>
                <a:lnTo>
                  <a:pt x="1016780" y="304528"/>
                </a:lnTo>
                <a:lnTo>
                  <a:pt x="1017252" y="308318"/>
                </a:lnTo>
                <a:lnTo>
                  <a:pt x="1018370" y="309725"/>
                </a:lnTo>
                <a:lnTo>
                  <a:pt x="1025285" y="312168"/>
                </a:lnTo>
                <a:lnTo>
                  <a:pt x="1034136" y="312507"/>
                </a:lnTo>
                <a:lnTo>
                  <a:pt x="1052072" y="329125"/>
                </a:lnTo>
                <a:lnTo>
                  <a:pt x="1057710" y="330021"/>
                </a:lnTo>
                <a:lnTo>
                  <a:pt x="1059233" y="331139"/>
                </a:lnTo>
                <a:lnTo>
                  <a:pt x="1060925" y="335027"/>
                </a:lnTo>
                <a:lnTo>
                  <a:pt x="1062368" y="336461"/>
                </a:lnTo>
                <a:lnTo>
                  <a:pt x="1066616" y="338054"/>
                </a:lnTo>
                <a:lnTo>
                  <a:pt x="1077430" y="340069"/>
                </a:lnTo>
                <a:lnTo>
                  <a:pt x="1087338" y="346984"/>
                </a:lnTo>
                <a:lnTo>
                  <a:pt x="1093295" y="347881"/>
                </a:lnTo>
                <a:lnTo>
                  <a:pt x="1094863" y="348998"/>
                </a:lnTo>
                <a:lnTo>
                  <a:pt x="1095907" y="350736"/>
                </a:lnTo>
                <a:lnTo>
                  <a:pt x="1097584" y="355913"/>
                </a:lnTo>
                <a:lnTo>
                  <a:pt x="1114503" y="373687"/>
                </a:lnTo>
                <a:lnTo>
                  <a:pt x="1120195" y="374644"/>
                </a:lnTo>
                <a:lnTo>
                  <a:pt x="1132071" y="375011"/>
                </a:lnTo>
                <a:lnTo>
                  <a:pt x="1163884" y="405217"/>
                </a:lnTo>
                <a:lnTo>
                  <a:pt x="1166968" y="410946"/>
                </a:lnTo>
                <a:lnTo>
                  <a:pt x="1167789" y="413862"/>
                </a:lnTo>
                <a:lnTo>
                  <a:pt x="1169330" y="415807"/>
                </a:lnTo>
                <a:lnTo>
                  <a:pt x="1176979" y="419184"/>
                </a:lnTo>
                <a:lnTo>
                  <a:pt x="1186890" y="419682"/>
                </a:lnTo>
                <a:lnTo>
                  <a:pt x="1213682" y="446084"/>
                </a:lnTo>
                <a:lnTo>
                  <a:pt x="1213964" y="451106"/>
                </a:lnTo>
                <a:lnTo>
                  <a:pt x="1214995" y="452542"/>
                </a:lnTo>
                <a:lnTo>
                  <a:pt x="1216676" y="453500"/>
                </a:lnTo>
                <a:lnTo>
                  <a:pt x="1218788" y="454138"/>
                </a:lnTo>
                <a:lnTo>
                  <a:pt x="1230330" y="462991"/>
                </a:lnTo>
                <a:lnTo>
                  <a:pt x="1231226" y="466388"/>
                </a:lnTo>
                <a:lnTo>
                  <a:pt x="1231464" y="468684"/>
                </a:lnTo>
                <a:lnTo>
                  <a:pt x="1234376" y="473879"/>
                </a:lnTo>
                <a:lnTo>
                  <a:pt x="1246755" y="489008"/>
                </a:lnTo>
                <a:lnTo>
                  <a:pt x="1248447" y="494488"/>
                </a:lnTo>
                <a:lnTo>
                  <a:pt x="1249891" y="496346"/>
                </a:lnTo>
                <a:lnTo>
                  <a:pt x="1263436" y="504790"/>
                </a:lnTo>
                <a:lnTo>
                  <a:pt x="1265783" y="509771"/>
                </a:lnTo>
                <a:lnTo>
                  <a:pt x="1266409" y="512488"/>
                </a:lnTo>
                <a:lnTo>
                  <a:pt x="1267818" y="514299"/>
                </a:lnTo>
                <a:lnTo>
                  <a:pt x="1272030" y="516312"/>
                </a:lnTo>
                <a:lnTo>
                  <a:pt x="1273550" y="517841"/>
                </a:lnTo>
                <a:lnTo>
                  <a:pt x="1277316" y="526922"/>
                </a:lnTo>
                <a:lnTo>
                  <a:pt x="1285408" y="535662"/>
                </a:lnTo>
                <a:lnTo>
                  <a:pt x="1285487" y="540487"/>
                </a:lnTo>
                <a:lnTo>
                  <a:pt x="1286491" y="541895"/>
                </a:lnTo>
                <a:lnTo>
                  <a:pt x="1288151" y="542833"/>
                </a:lnTo>
                <a:lnTo>
                  <a:pt x="1293207" y="544340"/>
                </a:lnTo>
                <a:lnTo>
                  <a:pt x="1294440" y="570038"/>
                </a:lnTo>
                <a:lnTo>
                  <a:pt x="1302137" y="579060"/>
                </a:lnTo>
                <a:lnTo>
                  <a:pt x="1303011" y="584764"/>
                </a:lnTo>
                <a:lnTo>
                  <a:pt x="1303269" y="592738"/>
                </a:lnTo>
                <a:lnTo>
                  <a:pt x="1305977" y="598468"/>
                </a:lnTo>
                <a:lnTo>
                  <a:pt x="1311058" y="605490"/>
                </a:lnTo>
                <a:lnTo>
                  <a:pt x="1314399" y="606451"/>
                </a:lnTo>
                <a:lnTo>
                  <a:pt x="1321239" y="607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5" name="SMARTInkShape-890"/>
          <p:cNvSpPr/>
          <p:nvPr/>
        </p:nvSpPr>
        <p:spPr>
          <a:xfrm>
            <a:off x="6340078" y="4679156"/>
            <a:ext cx="71439" cy="812603"/>
          </a:xfrm>
          <a:custGeom>
            <a:avLst/>
            <a:gdLst/>
            <a:ahLst/>
            <a:cxnLst/>
            <a:rect l="0" t="0" r="0" b="0"/>
            <a:pathLst>
              <a:path w="71439" h="812603">
                <a:moveTo>
                  <a:pt x="71438" y="0"/>
                </a:moveTo>
                <a:lnTo>
                  <a:pt x="71438" y="8821"/>
                </a:lnTo>
                <a:lnTo>
                  <a:pt x="66697" y="8898"/>
                </a:lnTo>
                <a:lnTo>
                  <a:pt x="65302" y="9900"/>
                </a:lnTo>
                <a:lnTo>
                  <a:pt x="62616" y="17491"/>
                </a:lnTo>
                <a:lnTo>
                  <a:pt x="62518" y="25516"/>
                </a:lnTo>
                <a:lnTo>
                  <a:pt x="54821" y="34366"/>
                </a:lnTo>
                <a:lnTo>
                  <a:pt x="53612" y="44246"/>
                </a:lnTo>
                <a:lnTo>
                  <a:pt x="53579" y="57941"/>
                </a:lnTo>
                <a:lnTo>
                  <a:pt x="52586" y="59463"/>
                </a:lnTo>
                <a:lnTo>
                  <a:pt x="50933" y="60478"/>
                </a:lnTo>
                <a:lnTo>
                  <a:pt x="48838" y="61155"/>
                </a:lnTo>
                <a:lnTo>
                  <a:pt x="47441" y="62598"/>
                </a:lnTo>
                <a:lnTo>
                  <a:pt x="45017" y="70078"/>
                </a:lnTo>
                <a:lnTo>
                  <a:pt x="44649" y="114725"/>
                </a:lnTo>
                <a:lnTo>
                  <a:pt x="44649" y="138567"/>
                </a:lnTo>
                <a:lnTo>
                  <a:pt x="43656" y="140003"/>
                </a:lnTo>
                <a:lnTo>
                  <a:pt x="42003" y="140961"/>
                </a:lnTo>
                <a:lnTo>
                  <a:pt x="39908" y="141599"/>
                </a:lnTo>
                <a:lnTo>
                  <a:pt x="38513" y="143016"/>
                </a:lnTo>
                <a:lnTo>
                  <a:pt x="36087" y="150452"/>
                </a:lnTo>
                <a:lnTo>
                  <a:pt x="35719" y="194539"/>
                </a:lnTo>
                <a:lnTo>
                  <a:pt x="35719" y="218909"/>
                </a:lnTo>
                <a:lnTo>
                  <a:pt x="34727" y="220353"/>
                </a:lnTo>
                <a:lnTo>
                  <a:pt x="33073" y="221317"/>
                </a:lnTo>
                <a:lnTo>
                  <a:pt x="30978" y="221960"/>
                </a:lnTo>
                <a:lnTo>
                  <a:pt x="29582" y="223378"/>
                </a:lnTo>
                <a:lnTo>
                  <a:pt x="27157" y="230818"/>
                </a:lnTo>
                <a:lnTo>
                  <a:pt x="26789" y="249996"/>
                </a:lnTo>
                <a:lnTo>
                  <a:pt x="18228" y="258593"/>
                </a:lnTo>
                <a:lnTo>
                  <a:pt x="17968" y="263592"/>
                </a:lnTo>
                <a:lnTo>
                  <a:pt x="16940" y="265025"/>
                </a:lnTo>
                <a:lnTo>
                  <a:pt x="15262" y="265981"/>
                </a:lnTo>
                <a:lnTo>
                  <a:pt x="10181" y="267513"/>
                </a:lnTo>
                <a:lnTo>
                  <a:pt x="9486" y="270369"/>
                </a:lnTo>
                <a:lnTo>
                  <a:pt x="8930" y="314580"/>
                </a:lnTo>
                <a:lnTo>
                  <a:pt x="8930" y="359229"/>
                </a:lnTo>
                <a:lnTo>
                  <a:pt x="8930" y="379867"/>
                </a:lnTo>
                <a:lnTo>
                  <a:pt x="8930" y="377851"/>
                </a:lnTo>
                <a:lnTo>
                  <a:pt x="8930" y="420427"/>
                </a:lnTo>
                <a:lnTo>
                  <a:pt x="8930" y="464994"/>
                </a:lnTo>
                <a:lnTo>
                  <a:pt x="8930" y="498678"/>
                </a:lnTo>
                <a:lnTo>
                  <a:pt x="1241" y="507631"/>
                </a:lnTo>
                <a:lnTo>
                  <a:pt x="109" y="516561"/>
                </a:lnTo>
                <a:lnTo>
                  <a:pt x="0" y="560530"/>
                </a:lnTo>
                <a:lnTo>
                  <a:pt x="0" y="601669"/>
                </a:lnTo>
                <a:lnTo>
                  <a:pt x="992" y="603518"/>
                </a:lnTo>
                <a:lnTo>
                  <a:pt x="2646" y="604752"/>
                </a:lnTo>
                <a:lnTo>
                  <a:pt x="4741" y="605574"/>
                </a:lnTo>
                <a:lnTo>
                  <a:pt x="6137" y="607115"/>
                </a:lnTo>
                <a:lnTo>
                  <a:pt x="7689" y="611471"/>
                </a:lnTo>
                <a:lnTo>
                  <a:pt x="8930" y="653945"/>
                </a:lnTo>
                <a:lnTo>
                  <a:pt x="8930" y="697120"/>
                </a:lnTo>
                <a:lnTo>
                  <a:pt x="8930" y="703801"/>
                </a:lnTo>
                <a:lnTo>
                  <a:pt x="16618" y="712990"/>
                </a:lnTo>
                <a:lnTo>
                  <a:pt x="17491" y="718704"/>
                </a:lnTo>
                <a:lnTo>
                  <a:pt x="17858" y="748442"/>
                </a:lnTo>
                <a:lnTo>
                  <a:pt x="23996" y="756897"/>
                </a:lnTo>
                <a:lnTo>
                  <a:pt x="25547" y="762378"/>
                </a:lnTo>
                <a:lnTo>
                  <a:pt x="26954" y="764236"/>
                </a:lnTo>
                <a:lnTo>
                  <a:pt x="32681" y="767844"/>
                </a:lnTo>
                <a:lnTo>
                  <a:pt x="35319" y="775497"/>
                </a:lnTo>
                <a:lnTo>
                  <a:pt x="35600" y="781213"/>
                </a:lnTo>
                <a:lnTo>
                  <a:pt x="36632" y="782746"/>
                </a:lnTo>
                <a:lnTo>
                  <a:pt x="38313" y="783768"/>
                </a:lnTo>
                <a:lnTo>
                  <a:pt x="43397" y="785409"/>
                </a:lnTo>
                <a:lnTo>
                  <a:pt x="44092" y="788279"/>
                </a:lnTo>
                <a:lnTo>
                  <a:pt x="44616" y="802052"/>
                </a:lnTo>
                <a:lnTo>
                  <a:pt x="53577" y="8126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6" name="SMARTInkShape-891"/>
          <p:cNvSpPr/>
          <p:nvPr/>
        </p:nvSpPr>
        <p:spPr>
          <a:xfrm>
            <a:off x="6402586" y="5464970"/>
            <a:ext cx="276821" cy="473273"/>
          </a:xfrm>
          <a:custGeom>
            <a:avLst/>
            <a:gdLst/>
            <a:ahLst/>
            <a:cxnLst/>
            <a:rect l="0" t="0" r="0" b="0"/>
            <a:pathLst>
              <a:path w="276821" h="473273">
                <a:moveTo>
                  <a:pt x="0" y="0"/>
                </a:moveTo>
                <a:lnTo>
                  <a:pt x="7689" y="0"/>
                </a:lnTo>
                <a:lnTo>
                  <a:pt x="8103" y="991"/>
                </a:lnTo>
                <a:lnTo>
                  <a:pt x="8821" y="7687"/>
                </a:lnTo>
                <a:lnTo>
                  <a:pt x="11527" y="8377"/>
                </a:lnTo>
                <a:lnTo>
                  <a:pt x="25538" y="8927"/>
                </a:lnTo>
                <a:lnTo>
                  <a:pt x="25955" y="9920"/>
                </a:lnTo>
                <a:lnTo>
                  <a:pt x="26418" y="13668"/>
                </a:lnTo>
                <a:lnTo>
                  <a:pt x="29269" y="18643"/>
                </a:lnTo>
                <a:lnTo>
                  <a:pt x="43374" y="34435"/>
                </a:lnTo>
                <a:lnTo>
                  <a:pt x="49011" y="35337"/>
                </a:lnTo>
                <a:lnTo>
                  <a:pt x="50533" y="36456"/>
                </a:lnTo>
                <a:lnTo>
                  <a:pt x="56046" y="46727"/>
                </a:lnTo>
                <a:lnTo>
                  <a:pt x="68569" y="60627"/>
                </a:lnTo>
                <a:lnTo>
                  <a:pt x="71060" y="69817"/>
                </a:lnTo>
                <a:lnTo>
                  <a:pt x="79094" y="78983"/>
                </a:lnTo>
                <a:lnTo>
                  <a:pt x="79990" y="84697"/>
                </a:lnTo>
                <a:lnTo>
                  <a:pt x="80256" y="92673"/>
                </a:lnTo>
                <a:lnTo>
                  <a:pt x="81285" y="94524"/>
                </a:lnTo>
                <a:lnTo>
                  <a:pt x="82963" y="95758"/>
                </a:lnTo>
                <a:lnTo>
                  <a:pt x="85075" y="96580"/>
                </a:lnTo>
                <a:lnTo>
                  <a:pt x="86482" y="98121"/>
                </a:lnTo>
                <a:lnTo>
                  <a:pt x="90042" y="107224"/>
                </a:lnTo>
                <a:lnTo>
                  <a:pt x="95360" y="114010"/>
                </a:lnTo>
                <a:lnTo>
                  <a:pt x="98115" y="124527"/>
                </a:lnTo>
                <a:lnTo>
                  <a:pt x="104341" y="132047"/>
                </a:lnTo>
                <a:lnTo>
                  <a:pt x="106786" y="141252"/>
                </a:lnTo>
                <a:lnTo>
                  <a:pt x="107124" y="150421"/>
                </a:lnTo>
                <a:lnTo>
                  <a:pt x="113287" y="158660"/>
                </a:lnTo>
                <a:lnTo>
                  <a:pt x="115717" y="168018"/>
                </a:lnTo>
                <a:lnTo>
                  <a:pt x="124638" y="178182"/>
                </a:lnTo>
                <a:lnTo>
                  <a:pt x="125015" y="196074"/>
                </a:lnTo>
                <a:lnTo>
                  <a:pt x="133577" y="205004"/>
                </a:lnTo>
                <a:lnTo>
                  <a:pt x="133935" y="213934"/>
                </a:lnTo>
                <a:lnTo>
                  <a:pt x="141632" y="221967"/>
                </a:lnTo>
                <a:lnTo>
                  <a:pt x="142842" y="231770"/>
                </a:lnTo>
                <a:lnTo>
                  <a:pt x="151436" y="240722"/>
                </a:lnTo>
                <a:lnTo>
                  <a:pt x="151772" y="253496"/>
                </a:lnTo>
                <a:lnTo>
                  <a:pt x="152775" y="255317"/>
                </a:lnTo>
                <a:lnTo>
                  <a:pt x="154436" y="256531"/>
                </a:lnTo>
                <a:lnTo>
                  <a:pt x="156536" y="257341"/>
                </a:lnTo>
                <a:lnTo>
                  <a:pt x="157935" y="258872"/>
                </a:lnTo>
                <a:lnTo>
                  <a:pt x="159490" y="263221"/>
                </a:lnTo>
                <a:lnTo>
                  <a:pt x="160897" y="264777"/>
                </a:lnTo>
                <a:lnTo>
                  <a:pt x="168314" y="267479"/>
                </a:lnTo>
                <a:lnTo>
                  <a:pt x="169064" y="270353"/>
                </a:lnTo>
                <a:lnTo>
                  <a:pt x="169264" y="272508"/>
                </a:lnTo>
                <a:lnTo>
                  <a:pt x="170390" y="273946"/>
                </a:lnTo>
                <a:lnTo>
                  <a:pt x="174285" y="275542"/>
                </a:lnTo>
                <a:lnTo>
                  <a:pt x="175722" y="276960"/>
                </a:lnTo>
                <a:lnTo>
                  <a:pt x="177317" y="281181"/>
                </a:lnTo>
                <a:lnTo>
                  <a:pt x="178560" y="298932"/>
                </a:lnTo>
                <a:lnTo>
                  <a:pt x="179564" y="300491"/>
                </a:lnTo>
                <a:lnTo>
                  <a:pt x="181225" y="301530"/>
                </a:lnTo>
                <a:lnTo>
                  <a:pt x="183324" y="302223"/>
                </a:lnTo>
                <a:lnTo>
                  <a:pt x="184724" y="303677"/>
                </a:lnTo>
                <a:lnTo>
                  <a:pt x="188270" y="312622"/>
                </a:lnTo>
                <a:lnTo>
                  <a:pt x="195179" y="320106"/>
                </a:lnTo>
                <a:lnTo>
                  <a:pt x="197194" y="328328"/>
                </a:lnTo>
                <a:lnTo>
                  <a:pt x="204108" y="337682"/>
                </a:lnTo>
                <a:lnTo>
                  <a:pt x="205131" y="346131"/>
                </a:lnTo>
                <a:lnTo>
                  <a:pt x="205349" y="355534"/>
                </a:lnTo>
                <a:lnTo>
                  <a:pt x="221217" y="375647"/>
                </a:lnTo>
                <a:lnTo>
                  <a:pt x="223189" y="386404"/>
                </a:lnTo>
                <a:lnTo>
                  <a:pt x="223206" y="388572"/>
                </a:lnTo>
                <a:lnTo>
                  <a:pt x="224211" y="390016"/>
                </a:lnTo>
                <a:lnTo>
                  <a:pt x="225872" y="390979"/>
                </a:lnTo>
                <a:lnTo>
                  <a:pt x="227972" y="391621"/>
                </a:lnTo>
                <a:lnTo>
                  <a:pt x="229372" y="393041"/>
                </a:lnTo>
                <a:lnTo>
                  <a:pt x="232063" y="401434"/>
                </a:lnTo>
                <a:lnTo>
                  <a:pt x="232139" y="406456"/>
                </a:lnTo>
                <a:lnTo>
                  <a:pt x="233142" y="407892"/>
                </a:lnTo>
                <a:lnTo>
                  <a:pt x="234803" y="408850"/>
                </a:lnTo>
                <a:lnTo>
                  <a:pt x="236903" y="409488"/>
                </a:lnTo>
                <a:lnTo>
                  <a:pt x="238302" y="410905"/>
                </a:lnTo>
                <a:lnTo>
                  <a:pt x="240992" y="419293"/>
                </a:lnTo>
                <a:lnTo>
                  <a:pt x="241098" y="428245"/>
                </a:lnTo>
                <a:lnTo>
                  <a:pt x="245842" y="428511"/>
                </a:lnTo>
                <a:lnTo>
                  <a:pt x="247238" y="429541"/>
                </a:lnTo>
                <a:lnTo>
                  <a:pt x="249999" y="437443"/>
                </a:lnTo>
                <a:lnTo>
                  <a:pt x="254763" y="437521"/>
                </a:lnTo>
                <a:lnTo>
                  <a:pt x="256162" y="438524"/>
                </a:lnTo>
                <a:lnTo>
                  <a:pt x="258913" y="446319"/>
                </a:lnTo>
                <a:lnTo>
                  <a:pt x="258928" y="446374"/>
                </a:lnTo>
                <a:lnTo>
                  <a:pt x="258951" y="451191"/>
                </a:lnTo>
                <a:lnTo>
                  <a:pt x="259947" y="452598"/>
                </a:lnTo>
                <a:lnTo>
                  <a:pt x="261602" y="453536"/>
                </a:lnTo>
                <a:lnTo>
                  <a:pt x="266648" y="455042"/>
                </a:lnTo>
                <a:lnTo>
                  <a:pt x="267339" y="457894"/>
                </a:lnTo>
                <a:lnTo>
                  <a:pt x="267781" y="463069"/>
                </a:lnTo>
                <a:lnTo>
                  <a:pt x="276820" y="4732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7" name="SMARTInkShape-892"/>
          <p:cNvSpPr/>
          <p:nvPr/>
        </p:nvSpPr>
        <p:spPr>
          <a:xfrm>
            <a:off x="5036345" y="4116586"/>
            <a:ext cx="285751" cy="678657"/>
          </a:xfrm>
          <a:custGeom>
            <a:avLst/>
            <a:gdLst/>
            <a:ahLst/>
            <a:cxnLst/>
            <a:rect l="0" t="0" r="0" b="0"/>
            <a:pathLst>
              <a:path w="285751" h="678657">
                <a:moveTo>
                  <a:pt x="285750" y="678656"/>
                </a:moveTo>
                <a:lnTo>
                  <a:pt x="276928" y="678656"/>
                </a:lnTo>
                <a:lnTo>
                  <a:pt x="285750" y="678656"/>
                </a:lnTo>
                <a:lnTo>
                  <a:pt x="285750" y="673916"/>
                </a:lnTo>
                <a:lnTo>
                  <a:pt x="284757" y="672519"/>
                </a:lnTo>
                <a:lnTo>
                  <a:pt x="283103" y="671588"/>
                </a:lnTo>
                <a:lnTo>
                  <a:pt x="276829" y="669730"/>
                </a:lnTo>
                <a:lnTo>
                  <a:pt x="276819" y="656165"/>
                </a:lnTo>
                <a:lnTo>
                  <a:pt x="275827" y="654733"/>
                </a:lnTo>
                <a:lnTo>
                  <a:pt x="274173" y="653777"/>
                </a:lnTo>
                <a:lnTo>
                  <a:pt x="267922" y="651877"/>
                </a:lnTo>
                <a:lnTo>
                  <a:pt x="267890" y="638306"/>
                </a:lnTo>
                <a:lnTo>
                  <a:pt x="266898" y="636873"/>
                </a:lnTo>
                <a:lnTo>
                  <a:pt x="265244" y="635918"/>
                </a:lnTo>
                <a:lnTo>
                  <a:pt x="263149" y="635281"/>
                </a:lnTo>
                <a:lnTo>
                  <a:pt x="261753" y="633864"/>
                </a:lnTo>
                <a:lnTo>
                  <a:pt x="259328" y="626431"/>
                </a:lnTo>
                <a:lnTo>
                  <a:pt x="256477" y="625679"/>
                </a:lnTo>
                <a:lnTo>
                  <a:pt x="251304" y="625197"/>
                </a:lnTo>
                <a:lnTo>
                  <a:pt x="250596" y="622485"/>
                </a:lnTo>
                <a:lnTo>
                  <a:pt x="250063" y="611779"/>
                </a:lnTo>
                <a:lnTo>
                  <a:pt x="249060" y="610259"/>
                </a:lnTo>
                <a:lnTo>
                  <a:pt x="247399" y="609245"/>
                </a:lnTo>
                <a:lnTo>
                  <a:pt x="245299" y="608570"/>
                </a:lnTo>
                <a:lnTo>
                  <a:pt x="243899" y="607127"/>
                </a:lnTo>
                <a:lnTo>
                  <a:pt x="242344" y="602879"/>
                </a:lnTo>
                <a:lnTo>
                  <a:pt x="240938" y="601349"/>
                </a:lnTo>
                <a:lnTo>
                  <a:pt x="236728" y="599649"/>
                </a:lnTo>
                <a:lnTo>
                  <a:pt x="235209" y="598203"/>
                </a:lnTo>
                <a:lnTo>
                  <a:pt x="231445" y="589274"/>
                </a:lnTo>
                <a:lnTo>
                  <a:pt x="224518" y="581790"/>
                </a:lnTo>
                <a:lnTo>
                  <a:pt x="223353" y="572861"/>
                </a:lnTo>
                <a:lnTo>
                  <a:pt x="223274" y="567163"/>
                </a:lnTo>
                <a:lnTo>
                  <a:pt x="222270" y="565632"/>
                </a:lnTo>
                <a:lnTo>
                  <a:pt x="220610" y="564611"/>
                </a:lnTo>
                <a:lnTo>
                  <a:pt x="218510" y="563931"/>
                </a:lnTo>
                <a:lnTo>
                  <a:pt x="217110" y="562485"/>
                </a:lnTo>
                <a:lnTo>
                  <a:pt x="214421" y="554044"/>
                </a:lnTo>
                <a:lnTo>
                  <a:pt x="214310" y="523471"/>
                </a:lnTo>
                <a:lnTo>
                  <a:pt x="211666" y="517742"/>
                </a:lnTo>
                <a:lnTo>
                  <a:pt x="206623" y="510721"/>
                </a:lnTo>
                <a:lnTo>
                  <a:pt x="204634" y="502205"/>
                </a:lnTo>
                <a:lnTo>
                  <a:pt x="196829" y="491623"/>
                </a:lnTo>
                <a:lnTo>
                  <a:pt x="196453" y="465986"/>
                </a:lnTo>
                <a:lnTo>
                  <a:pt x="195460" y="465439"/>
                </a:lnTo>
                <a:lnTo>
                  <a:pt x="191712" y="464830"/>
                </a:lnTo>
                <a:lnTo>
                  <a:pt x="190315" y="463676"/>
                </a:lnTo>
                <a:lnTo>
                  <a:pt x="187890" y="456698"/>
                </a:lnTo>
                <a:lnTo>
                  <a:pt x="187631" y="451054"/>
                </a:lnTo>
                <a:lnTo>
                  <a:pt x="186602" y="449531"/>
                </a:lnTo>
                <a:lnTo>
                  <a:pt x="184925" y="448515"/>
                </a:lnTo>
                <a:lnTo>
                  <a:pt x="179844" y="446885"/>
                </a:lnTo>
                <a:lnTo>
                  <a:pt x="179149" y="444017"/>
                </a:lnTo>
                <a:lnTo>
                  <a:pt x="178625" y="437933"/>
                </a:lnTo>
                <a:lnTo>
                  <a:pt x="170031" y="429002"/>
                </a:lnTo>
                <a:lnTo>
                  <a:pt x="169772" y="423997"/>
                </a:lnTo>
                <a:lnTo>
                  <a:pt x="168743" y="422563"/>
                </a:lnTo>
                <a:lnTo>
                  <a:pt x="167065" y="421607"/>
                </a:lnTo>
                <a:lnTo>
                  <a:pt x="160843" y="419729"/>
                </a:lnTo>
                <a:lnTo>
                  <a:pt x="156025" y="414965"/>
                </a:lnTo>
                <a:lnTo>
                  <a:pt x="153680" y="409986"/>
                </a:lnTo>
                <a:lnTo>
                  <a:pt x="152174" y="403446"/>
                </a:lnTo>
                <a:lnTo>
                  <a:pt x="134345" y="384380"/>
                </a:lnTo>
                <a:lnTo>
                  <a:pt x="133980" y="376323"/>
                </a:lnTo>
                <a:lnTo>
                  <a:pt x="132976" y="375898"/>
                </a:lnTo>
                <a:lnTo>
                  <a:pt x="129214" y="375425"/>
                </a:lnTo>
                <a:lnTo>
                  <a:pt x="127813" y="374307"/>
                </a:lnTo>
                <a:lnTo>
                  <a:pt x="125383" y="367391"/>
                </a:lnTo>
                <a:lnTo>
                  <a:pt x="125124" y="361754"/>
                </a:lnTo>
                <a:lnTo>
                  <a:pt x="124095" y="360232"/>
                </a:lnTo>
                <a:lnTo>
                  <a:pt x="122417" y="359217"/>
                </a:lnTo>
                <a:lnTo>
                  <a:pt x="116456" y="357306"/>
                </a:lnTo>
                <a:lnTo>
                  <a:pt x="116195" y="352482"/>
                </a:lnTo>
                <a:lnTo>
                  <a:pt x="115165" y="351074"/>
                </a:lnTo>
                <a:lnTo>
                  <a:pt x="111377" y="349510"/>
                </a:lnTo>
                <a:lnTo>
                  <a:pt x="109970" y="348100"/>
                </a:lnTo>
                <a:lnTo>
                  <a:pt x="108406" y="343888"/>
                </a:lnTo>
                <a:lnTo>
                  <a:pt x="107526" y="335939"/>
                </a:lnTo>
                <a:lnTo>
                  <a:pt x="106410" y="334092"/>
                </a:lnTo>
                <a:lnTo>
                  <a:pt x="104675" y="332861"/>
                </a:lnTo>
                <a:lnTo>
                  <a:pt x="99499" y="330885"/>
                </a:lnTo>
                <a:lnTo>
                  <a:pt x="98792" y="327969"/>
                </a:lnTo>
                <a:lnTo>
                  <a:pt x="98337" y="322753"/>
                </a:lnTo>
                <a:lnTo>
                  <a:pt x="80743" y="303988"/>
                </a:lnTo>
                <a:lnTo>
                  <a:pt x="80376" y="295057"/>
                </a:lnTo>
                <a:lnTo>
                  <a:pt x="71804" y="286127"/>
                </a:lnTo>
                <a:lnTo>
                  <a:pt x="71546" y="281122"/>
                </a:lnTo>
                <a:lnTo>
                  <a:pt x="70517" y="279688"/>
                </a:lnTo>
                <a:lnTo>
                  <a:pt x="68840" y="278732"/>
                </a:lnTo>
                <a:lnTo>
                  <a:pt x="62877" y="276932"/>
                </a:lnTo>
                <a:lnTo>
                  <a:pt x="53688" y="268001"/>
                </a:lnTo>
                <a:lnTo>
                  <a:pt x="53610" y="263182"/>
                </a:lnTo>
                <a:lnTo>
                  <a:pt x="52606" y="261775"/>
                </a:lnTo>
                <a:lnTo>
                  <a:pt x="50946" y="260837"/>
                </a:lnTo>
                <a:lnTo>
                  <a:pt x="45891" y="259332"/>
                </a:lnTo>
                <a:lnTo>
                  <a:pt x="45200" y="256480"/>
                </a:lnTo>
                <a:lnTo>
                  <a:pt x="44681" y="250409"/>
                </a:lnTo>
                <a:lnTo>
                  <a:pt x="36962" y="250065"/>
                </a:lnTo>
                <a:lnTo>
                  <a:pt x="36547" y="249061"/>
                </a:lnTo>
                <a:lnTo>
                  <a:pt x="36086" y="245300"/>
                </a:lnTo>
                <a:lnTo>
                  <a:pt x="34971" y="243901"/>
                </a:lnTo>
                <a:lnTo>
                  <a:pt x="28061" y="241470"/>
                </a:lnTo>
                <a:lnTo>
                  <a:pt x="27354" y="238619"/>
                </a:lnTo>
                <a:lnTo>
                  <a:pt x="26798" y="227543"/>
                </a:lnTo>
                <a:lnTo>
                  <a:pt x="25803" y="226109"/>
                </a:lnTo>
                <a:lnTo>
                  <a:pt x="24147" y="225154"/>
                </a:lnTo>
                <a:lnTo>
                  <a:pt x="19101" y="223620"/>
                </a:lnTo>
                <a:lnTo>
                  <a:pt x="18410" y="220764"/>
                </a:lnTo>
                <a:lnTo>
                  <a:pt x="18226" y="218614"/>
                </a:lnTo>
                <a:lnTo>
                  <a:pt x="17112" y="217180"/>
                </a:lnTo>
                <a:lnTo>
                  <a:pt x="10202" y="214690"/>
                </a:lnTo>
                <a:lnTo>
                  <a:pt x="9494" y="211834"/>
                </a:lnTo>
                <a:lnTo>
                  <a:pt x="9306" y="209684"/>
                </a:lnTo>
                <a:lnTo>
                  <a:pt x="6451" y="204648"/>
                </a:lnTo>
                <a:lnTo>
                  <a:pt x="1273" y="198072"/>
                </a:lnTo>
                <a:lnTo>
                  <a:pt x="32" y="187933"/>
                </a:lnTo>
                <a:lnTo>
                  <a:pt x="0" y="143442"/>
                </a:lnTo>
                <a:lnTo>
                  <a:pt x="0" y="117439"/>
                </a:lnTo>
                <a:lnTo>
                  <a:pt x="991" y="116988"/>
                </a:lnTo>
                <a:lnTo>
                  <a:pt x="8560" y="116121"/>
                </a:lnTo>
                <a:lnTo>
                  <a:pt x="8928" y="71548"/>
                </a:lnTo>
                <a:lnTo>
                  <a:pt x="13669" y="71470"/>
                </a:lnTo>
                <a:lnTo>
                  <a:pt x="15064" y="70467"/>
                </a:lnTo>
                <a:lnTo>
                  <a:pt x="17785" y="62753"/>
                </a:lnTo>
                <a:lnTo>
                  <a:pt x="17855" y="62517"/>
                </a:lnTo>
                <a:lnTo>
                  <a:pt x="17858" y="35830"/>
                </a:lnTo>
                <a:lnTo>
                  <a:pt x="26420" y="27160"/>
                </a:lnTo>
                <a:lnTo>
                  <a:pt x="26785" y="17971"/>
                </a:lnTo>
                <a:lnTo>
                  <a:pt x="35609" y="9040"/>
                </a:lnTo>
                <a:lnTo>
                  <a:pt x="35707" y="1251"/>
                </a:lnTo>
                <a:lnTo>
                  <a:pt x="36703" y="834"/>
                </a:lnTo>
                <a:lnTo>
                  <a:pt x="4464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8" name="SMARTInkShape-893"/>
          <p:cNvSpPr/>
          <p:nvPr/>
        </p:nvSpPr>
        <p:spPr>
          <a:xfrm>
            <a:off x="5313164" y="4768453"/>
            <a:ext cx="1348384" cy="1410893"/>
          </a:xfrm>
          <a:custGeom>
            <a:avLst/>
            <a:gdLst/>
            <a:ahLst/>
            <a:cxnLst/>
            <a:rect l="0" t="0" r="0" b="0"/>
            <a:pathLst>
              <a:path w="1348384" h="1410893">
                <a:moveTo>
                  <a:pt x="8931" y="0"/>
                </a:moveTo>
                <a:lnTo>
                  <a:pt x="0" y="8930"/>
                </a:lnTo>
                <a:lnTo>
                  <a:pt x="7689" y="8930"/>
                </a:lnTo>
                <a:lnTo>
                  <a:pt x="8103" y="9922"/>
                </a:lnTo>
                <a:lnTo>
                  <a:pt x="8562" y="13670"/>
                </a:lnTo>
                <a:lnTo>
                  <a:pt x="9677" y="15067"/>
                </a:lnTo>
                <a:lnTo>
                  <a:pt x="16586" y="17491"/>
                </a:lnTo>
                <a:lnTo>
                  <a:pt x="17011" y="16622"/>
                </a:lnTo>
                <a:lnTo>
                  <a:pt x="17608" y="12642"/>
                </a:lnTo>
                <a:lnTo>
                  <a:pt x="17849" y="17598"/>
                </a:lnTo>
                <a:lnTo>
                  <a:pt x="35609" y="35609"/>
                </a:lnTo>
                <a:lnTo>
                  <a:pt x="35685" y="40427"/>
                </a:lnTo>
                <a:lnTo>
                  <a:pt x="36689" y="41834"/>
                </a:lnTo>
                <a:lnTo>
                  <a:pt x="38350" y="42772"/>
                </a:lnTo>
                <a:lnTo>
                  <a:pt x="43404" y="44278"/>
                </a:lnTo>
                <a:lnTo>
                  <a:pt x="44096" y="47129"/>
                </a:lnTo>
                <a:lnTo>
                  <a:pt x="44280" y="49279"/>
                </a:lnTo>
                <a:lnTo>
                  <a:pt x="45395" y="50712"/>
                </a:lnTo>
                <a:lnTo>
                  <a:pt x="53467" y="53545"/>
                </a:lnTo>
                <a:lnTo>
                  <a:pt x="53545" y="58309"/>
                </a:lnTo>
                <a:lnTo>
                  <a:pt x="54549" y="59709"/>
                </a:lnTo>
                <a:lnTo>
                  <a:pt x="62344" y="62459"/>
                </a:lnTo>
                <a:lnTo>
                  <a:pt x="62399" y="62476"/>
                </a:lnTo>
                <a:lnTo>
                  <a:pt x="71436" y="62508"/>
                </a:lnTo>
                <a:lnTo>
                  <a:pt x="71437" y="67248"/>
                </a:lnTo>
                <a:lnTo>
                  <a:pt x="72429" y="68645"/>
                </a:lnTo>
                <a:lnTo>
                  <a:pt x="74083" y="69576"/>
                </a:lnTo>
                <a:lnTo>
                  <a:pt x="79999" y="71329"/>
                </a:lnTo>
                <a:lnTo>
                  <a:pt x="80335" y="79117"/>
                </a:lnTo>
                <a:lnTo>
                  <a:pt x="81338" y="79533"/>
                </a:lnTo>
                <a:lnTo>
                  <a:pt x="85098" y="79996"/>
                </a:lnTo>
                <a:lnTo>
                  <a:pt x="86498" y="81112"/>
                </a:lnTo>
                <a:lnTo>
                  <a:pt x="89264" y="89185"/>
                </a:lnTo>
                <a:lnTo>
                  <a:pt x="97858" y="97856"/>
                </a:lnTo>
                <a:lnTo>
                  <a:pt x="98225" y="111864"/>
                </a:lnTo>
                <a:lnTo>
                  <a:pt x="99218" y="113271"/>
                </a:lnTo>
                <a:lnTo>
                  <a:pt x="100872" y="114209"/>
                </a:lnTo>
                <a:lnTo>
                  <a:pt x="107125" y="116076"/>
                </a:lnTo>
                <a:lnTo>
                  <a:pt x="107156" y="141633"/>
                </a:lnTo>
                <a:lnTo>
                  <a:pt x="108149" y="142046"/>
                </a:lnTo>
                <a:lnTo>
                  <a:pt x="116053" y="142872"/>
                </a:lnTo>
                <a:lnTo>
                  <a:pt x="116086" y="187155"/>
                </a:lnTo>
                <a:lnTo>
                  <a:pt x="120826" y="187415"/>
                </a:lnTo>
                <a:lnTo>
                  <a:pt x="122223" y="188443"/>
                </a:lnTo>
                <a:lnTo>
                  <a:pt x="123775" y="192231"/>
                </a:lnTo>
                <a:lnTo>
                  <a:pt x="125180" y="193639"/>
                </a:lnTo>
                <a:lnTo>
                  <a:pt x="132595" y="196082"/>
                </a:lnTo>
                <a:lnTo>
                  <a:pt x="133345" y="198934"/>
                </a:lnTo>
                <a:lnTo>
                  <a:pt x="133945" y="230898"/>
                </a:lnTo>
                <a:lnTo>
                  <a:pt x="142507" y="240701"/>
                </a:lnTo>
                <a:lnTo>
                  <a:pt x="142843" y="248755"/>
                </a:lnTo>
                <a:lnTo>
                  <a:pt x="143846" y="249179"/>
                </a:lnTo>
                <a:lnTo>
                  <a:pt x="147606" y="249653"/>
                </a:lnTo>
                <a:lnTo>
                  <a:pt x="149006" y="250772"/>
                </a:lnTo>
                <a:lnTo>
                  <a:pt x="151695" y="258584"/>
                </a:lnTo>
                <a:lnTo>
                  <a:pt x="160624" y="267779"/>
                </a:lnTo>
                <a:lnTo>
                  <a:pt x="160734" y="285740"/>
                </a:lnTo>
                <a:lnTo>
                  <a:pt x="169632" y="294646"/>
                </a:lnTo>
                <a:lnTo>
                  <a:pt x="174395" y="294670"/>
                </a:lnTo>
                <a:lnTo>
                  <a:pt x="175795" y="295667"/>
                </a:lnTo>
                <a:lnTo>
                  <a:pt x="176728" y="297321"/>
                </a:lnTo>
                <a:lnTo>
                  <a:pt x="178584" y="303577"/>
                </a:lnTo>
                <a:lnTo>
                  <a:pt x="178594" y="317170"/>
                </a:lnTo>
                <a:lnTo>
                  <a:pt x="177602" y="318603"/>
                </a:lnTo>
                <a:lnTo>
                  <a:pt x="175948" y="319559"/>
                </a:lnTo>
                <a:lnTo>
                  <a:pt x="170032" y="321356"/>
                </a:lnTo>
                <a:lnTo>
                  <a:pt x="169664" y="356810"/>
                </a:lnTo>
                <a:lnTo>
                  <a:pt x="160843" y="366006"/>
                </a:lnTo>
                <a:lnTo>
                  <a:pt x="160736" y="374937"/>
                </a:lnTo>
                <a:lnTo>
                  <a:pt x="168423" y="375037"/>
                </a:lnTo>
                <a:lnTo>
                  <a:pt x="168837" y="376033"/>
                </a:lnTo>
                <a:lnTo>
                  <a:pt x="169296" y="379785"/>
                </a:lnTo>
                <a:lnTo>
                  <a:pt x="168426" y="381182"/>
                </a:lnTo>
                <a:lnTo>
                  <a:pt x="166855" y="382113"/>
                </a:lnTo>
                <a:lnTo>
                  <a:pt x="164814" y="382734"/>
                </a:lnTo>
                <a:lnTo>
                  <a:pt x="164447" y="383149"/>
                </a:lnTo>
                <a:lnTo>
                  <a:pt x="165193" y="383424"/>
                </a:lnTo>
                <a:lnTo>
                  <a:pt x="166684" y="383608"/>
                </a:lnTo>
                <a:lnTo>
                  <a:pt x="167677" y="384723"/>
                </a:lnTo>
                <a:lnTo>
                  <a:pt x="169663" y="392896"/>
                </a:lnTo>
                <a:lnTo>
                  <a:pt x="169664" y="406959"/>
                </a:lnTo>
                <a:lnTo>
                  <a:pt x="169664" y="404774"/>
                </a:lnTo>
                <a:lnTo>
                  <a:pt x="169664" y="407447"/>
                </a:lnTo>
                <a:lnTo>
                  <a:pt x="170656" y="408553"/>
                </a:lnTo>
                <a:lnTo>
                  <a:pt x="177353" y="410474"/>
                </a:lnTo>
                <a:lnTo>
                  <a:pt x="178042" y="413282"/>
                </a:lnTo>
                <a:lnTo>
                  <a:pt x="178226" y="415420"/>
                </a:lnTo>
                <a:lnTo>
                  <a:pt x="179341" y="416845"/>
                </a:lnTo>
                <a:lnTo>
                  <a:pt x="187412" y="419662"/>
                </a:lnTo>
                <a:lnTo>
                  <a:pt x="187523" y="428593"/>
                </a:lnTo>
                <a:lnTo>
                  <a:pt x="192264" y="428615"/>
                </a:lnTo>
                <a:lnTo>
                  <a:pt x="193660" y="429611"/>
                </a:lnTo>
                <a:lnTo>
                  <a:pt x="194592" y="431266"/>
                </a:lnTo>
                <a:lnTo>
                  <a:pt x="196452" y="437552"/>
                </a:lnTo>
                <a:lnTo>
                  <a:pt x="196453" y="446116"/>
                </a:lnTo>
                <a:lnTo>
                  <a:pt x="205274" y="446481"/>
                </a:lnTo>
                <a:lnTo>
                  <a:pt x="205382" y="455306"/>
                </a:lnTo>
                <a:lnTo>
                  <a:pt x="210123" y="455382"/>
                </a:lnTo>
                <a:lnTo>
                  <a:pt x="211520" y="456385"/>
                </a:lnTo>
                <a:lnTo>
                  <a:pt x="214204" y="463975"/>
                </a:lnTo>
                <a:lnTo>
                  <a:pt x="231794" y="481826"/>
                </a:lnTo>
                <a:lnTo>
                  <a:pt x="232162" y="495495"/>
                </a:lnTo>
                <a:lnTo>
                  <a:pt x="233157" y="497018"/>
                </a:lnTo>
                <a:lnTo>
                  <a:pt x="234813" y="498033"/>
                </a:lnTo>
                <a:lnTo>
                  <a:pt x="239859" y="499662"/>
                </a:lnTo>
                <a:lnTo>
                  <a:pt x="240549" y="502531"/>
                </a:lnTo>
                <a:lnTo>
                  <a:pt x="240992" y="507716"/>
                </a:lnTo>
                <a:lnTo>
                  <a:pt x="242021" y="508140"/>
                </a:lnTo>
                <a:lnTo>
                  <a:pt x="245809" y="508614"/>
                </a:lnTo>
                <a:lnTo>
                  <a:pt x="247217" y="509733"/>
                </a:lnTo>
                <a:lnTo>
                  <a:pt x="250028" y="517912"/>
                </a:lnTo>
                <a:lnTo>
                  <a:pt x="254771" y="517919"/>
                </a:lnTo>
                <a:lnTo>
                  <a:pt x="256167" y="518912"/>
                </a:lnTo>
                <a:lnTo>
                  <a:pt x="257099" y="520567"/>
                </a:lnTo>
                <a:lnTo>
                  <a:pt x="257718" y="522662"/>
                </a:lnTo>
                <a:lnTo>
                  <a:pt x="258133" y="523067"/>
                </a:lnTo>
                <a:lnTo>
                  <a:pt x="258409" y="522344"/>
                </a:lnTo>
                <a:lnTo>
                  <a:pt x="258593" y="520870"/>
                </a:lnTo>
                <a:lnTo>
                  <a:pt x="258716" y="520879"/>
                </a:lnTo>
                <a:lnTo>
                  <a:pt x="258852" y="523536"/>
                </a:lnTo>
                <a:lnTo>
                  <a:pt x="259881" y="524641"/>
                </a:lnTo>
                <a:lnTo>
                  <a:pt x="267520" y="526766"/>
                </a:lnTo>
                <a:lnTo>
                  <a:pt x="272521" y="526826"/>
                </a:lnTo>
                <a:lnTo>
                  <a:pt x="273954" y="527827"/>
                </a:lnTo>
                <a:lnTo>
                  <a:pt x="274910" y="529486"/>
                </a:lnTo>
                <a:lnTo>
                  <a:pt x="276710" y="535413"/>
                </a:lnTo>
                <a:lnTo>
                  <a:pt x="285379" y="535771"/>
                </a:lnTo>
                <a:lnTo>
                  <a:pt x="285640" y="540519"/>
                </a:lnTo>
                <a:lnTo>
                  <a:pt x="286669" y="541917"/>
                </a:lnTo>
                <a:lnTo>
                  <a:pt x="294570" y="544679"/>
                </a:lnTo>
                <a:lnTo>
                  <a:pt x="299388" y="544701"/>
                </a:lnTo>
                <a:lnTo>
                  <a:pt x="300795" y="545697"/>
                </a:lnTo>
                <a:lnTo>
                  <a:pt x="301733" y="547352"/>
                </a:lnTo>
                <a:lnTo>
                  <a:pt x="303499" y="553273"/>
                </a:lnTo>
                <a:lnTo>
                  <a:pt x="303606" y="562193"/>
                </a:lnTo>
                <a:lnTo>
                  <a:pt x="311297" y="562537"/>
                </a:lnTo>
                <a:lnTo>
                  <a:pt x="311710" y="563541"/>
                </a:lnTo>
                <a:lnTo>
                  <a:pt x="312431" y="570256"/>
                </a:lnTo>
                <a:lnTo>
                  <a:pt x="315137" y="570947"/>
                </a:lnTo>
                <a:lnTo>
                  <a:pt x="321098" y="571468"/>
                </a:lnTo>
                <a:lnTo>
                  <a:pt x="321459" y="580061"/>
                </a:lnTo>
                <a:lnTo>
                  <a:pt x="330030" y="588982"/>
                </a:lnTo>
                <a:lnTo>
                  <a:pt x="330366" y="597015"/>
                </a:lnTo>
                <a:lnTo>
                  <a:pt x="331369" y="597440"/>
                </a:lnTo>
                <a:lnTo>
                  <a:pt x="335130" y="597912"/>
                </a:lnTo>
                <a:lnTo>
                  <a:pt x="336529" y="599030"/>
                </a:lnTo>
                <a:lnTo>
                  <a:pt x="339296" y="607106"/>
                </a:lnTo>
                <a:lnTo>
                  <a:pt x="339327" y="615778"/>
                </a:lnTo>
                <a:lnTo>
                  <a:pt x="347016" y="616116"/>
                </a:lnTo>
                <a:lnTo>
                  <a:pt x="347430" y="617119"/>
                </a:lnTo>
                <a:lnTo>
                  <a:pt x="347890" y="620879"/>
                </a:lnTo>
                <a:lnTo>
                  <a:pt x="349005" y="622279"/>
                </a:lnTo>
                <a:lnTo>
                  <a:pt x="356810" y="624969"/>
                </a:lnTo>
                <a:lnTo>
                  <a:pt x="357184" y="638639"/>
                </a:lnTo>
                <a:lnTo>
                  <a:pt x="358177" y="640072"/>
                </a:lnTo>
                <a:lnTo>
                  <a:pt x="359832" y="641027"/>
                </a:lnTo>
                <a:lnTo>
                  <a:pt x="361928" y="641664"/>
                </a:lnTo>
                <a:lnTo>
                  <a:pt x="363324" y="643081"/>
                </a:lnTo>
                <a:lnTo>
                  <a:pt x="365749" y="650515"/>
                </a:lnTo>
                <a:lnTo>
                  <a:pt x="366009" y="656207"/>
                </a:lnTo>
                <a:lnTo>
                  <a:pt x="367037" y="657737"/>
                </a:lnTo>
                <a:lnTo>
                  <a:pt x="368716" y="658757"/>
                </a:lnTo>
                <a:lnTo>
                  <a:pt x="370825" y="659437"/>
                </a:lnTo>
                <a:lnTo>
                  <a:pt x="372232" y="660882"/>
                </a:lnTo>
                <a:lnTo>
                  <a:pt x="375792" y="669812"/>
                </a:lnTo>
                <a:lnTo>
                  <a:pt x="382703" y="677295"/>
                </a:lnTo>
                <a:lnTo>
                  <a:pt x="383943" y="687183"/>
                </a:lnTo>
                <a:lnTo>
                  <a:pt x="388707" y="687466"/>
                </a:lnTo>
                <a:lnTo>
                  <a:pt x="390107" y="688499"/>
                </a:lnTo>
                <a:lnTo>
                  <a:pt x="392885" y="696442"/>
                </a:lnTo>
                <a:lnTo>
                  <a:pt x="392896" y="696482"/>
                </a:lnTo>
                <a:lnTo>
                  <a:pt x="401826" y="705435"/>
                </a:lnTo>
                <a:lnTo>
                  <a:pt x="401833" y="710183"/>
                </a:lnTo>
                <a:lnTo>
                  <a:pt x="402826" y="711581"/>
                </a:lnTo>
                <a:lnTo>
                  <a:pt x="404481" y="712512"/>
                </a:lnTo>
                <a:lnTo>
                  <a:pt x="409524" y="714007"/>
                </a:lnTo>
                <a:lnTo>
                  <a:pt x="410214" y="716858"/>
                </a:lnTo>
                <a:lnTo>
                  <a:pt x="410763" y="728012"/>
                </a:lnTo>
                <a:lnTo>
                  <a:pt x="411756" y="729420"/>
                </a:lnTo>
                <a:lnTo>
                  <a:pt x="413410" y="730358"/>
                </a:lnTo>
                <a:lnTo>
                  <a:pt x="415506" y="730983"/>
                </a:lnTo>
                <a:lnTo>
                  <a:pt x="416902" y="732393"/>
                </a:lnTo>
                <a:lnTo>
                  <a:pt x="419663" y="741046"/>
                </a:lnTo>
                <a:lnTo>
                  <a:pt x="419694" y="749723"/>
                </a:lnTo>
                <a:lnTo>
                  <a:pt x="427383" y="757750"/>
                </a:lnTo>
                <a:lnTo>
                  <a:pt x="428615" y="767835"/>
                </a:lnTo>
                <a:lnTo>
                  <a:pt x="428624" y="775631"/>
                </a:lnTo>
                <a:lnTo>
                  <a:pt x="429617" y="776048"/>
                </a:lnTo>
                <a:lnTo>
                  <a:pt x="433365" y="776512"/>
                </a:lnTo>
                <a:lnTo>
                  <a:pt x="434762" y="777628"/>
                </a:lnTo>
                <a:lnTo>
                  <a:pt x="437187" y="784539"/>
                </a:lnTo>
                <a:lnTo>
                  <a:pt x="437521" y="793390"/>
                </a:lnTo>
                <a:lnTo>
                  <a:pt x="438526" y="793841"/>
                </a:lnTo>
                <a:lnTo>
                  <a:pt x="445240" y="794624"/>
                </a:lnTo>
                <a:lnTo>
                  <a:pt x="445932" y="797335"/>
                </a:lnTo>
                <a:lnTo>
                  <a:pt x="446474" y="803562"/>
                </a:lnTo>
                <a:lnTo>
                  <a:pt x="451222" y="803639"/>
                </a:lnTo>
                <a:lnTo>
                  <a:pt x="452620" y="804642"/>
                </a:lnTo>
                <a:lnTo>
                  <a:pt x="455382" y="812492"/>
                </a:lnTo>
                <a:lnTo>
                  <a:pt x="463975" y="821160"/>
                </a:lnTo>
                <a:lnTo>
                  <a:pt x="464235" y="826162"/>
                </a:lnTo>
                <a:lnTo>
                  <a:pt x="465263" y="827595"/>
                </a:lnTo>
                <a:lnTo>
                  <a:pt x="466941" y="828550"/>
                </a:lnTo>
                <a:lnTo>
                  <a:pt x="472903" y="830349"/>
                </a:lnTo>
                <a:lnTo>
                  <a:pt x="484283" y="849859"/>
                </a:lnTo>
                <a:lnTo>
                  <a:pt x="490732" y="856818"/>
                </a:lnTo>
                <a:lnTo>
                  <a:pt x="495755" y="857121"/>
                </a:lnTo>
                <a:lnTo>
                  <a:pt x="497191" y="858157"/>
                </a:lnTo>
                <a:lnTo>
                  <a:pt x="498148" y="859839"/>
                </a:lnTo>
                <a:lnTo>
                  <a:pt x="499950" y="865809"/>
                </a:lnTo>
                <a:lnTo>
                  <a:pt x="508882" y="874998"/>
                </a:lnTo>
                <a:lnTo>
                  <a:pt x="508960" y="879817"/>
                </a:lnTo>
                <a:lnTo>
                  <a:pt x="509963" y="881224"/>
                </a:lnTo>
                <a:lnTo>
                  <a:pt x="511623" y="882163"/>
                </a:lnTo>
                <a:lnTo>
                  <a:pt x="517553" y="883929"/>
                </a:lnTo>
                <a:lnTo>
                  <a:pt x="525578" y="891719"/>
                </a:lnTo>
                <a:lnTo>
                  <a:pt x="526740" y="900547"/>
                </a:lnTo>
                <a:lnTo>
                  <a:pt x="526842" y="909469"/>
                </a:lnTo>
                <a:lnTo>
                  <a:pt x="532987" y="917689"/>
                </a:lnTo>
                <a:lnTo>
                  <a:pt x="534953" y="925980"/>
                </a:lnTo>
                <a:lnTo>
                  <a:pt x="535778" y="945260"/>
                </a:lnTo>
                <a:lnTo>
                  <a:pt x="543883" y="963668"/>
                </a:lnTo>
                <a:lnTo>
                  <a:pt x="544602" y="971867"/>
                </a:lnTo>
                <a:lnTo>
                  <a:pt x="550826" y="980174"/>
                </a:lnTo>
                <a:lnTo>
                  <a:pt x="553608" y="991050"/>
                </a:lnTo>
                <a:lnTo>
                  <a:pt x="561325" y="998871"/>
                </a:lnTo>
                <a:lnTo>
                  <a:pt x="562461" y="1007705"/>
                </a:lnTo>
                <a:lnTo>
                  <a:pt x="562567" y="1022322"/>
                </a:lnTo>
                <a:lnTo>
                  <a:pt x="563560" y="1023853"/>
                </a:lnTo>
                <a:lnTo>
                  <a:pt x="565215" y="1024873"/>
                </a:lnTo>
                <a:lnTo>
                  <a:pt x="570258" y="1026511"/>
                </a:lnTo>
                <a:lnTo>
                  <a:pt x="570948" y="1029381"/>
                </a:lnTo>
                <a:lnTo>
                  <a:pt x="571499" y="1053323"/>
                </a:lnTo>
                <a:lnTo>
                  <a:pt x="576240" y="1053590"/>
                </a:lnTo>
                <a:lnTo>
                  <a:pt x="577637" y="1054620"/>
                </a:lnTo>
                <a:lnTo>
                  <a:pt x="580321" y="1062262"/>
                </a:lnTo>
                <a:lnTo>
                  <a:pt x="580431" y="1103059"/>
                </a:lnTo>
                <a:lnTo>
                  <a:pt x="579438" y="1104466"/>
                </a:lnTo>
                <a:lnTo>
                  <a:pt x="577784" y="1105406"/>
                </a:lnTo>
                <a:lnTo>
                  <a:pt x="571868" y="1107171"/>
                </a:lnTo>
                <a:lnTo>
                  <a:pt x="571510" y="1115840"/>
                </a:lnTo>
                <a:lnTo>
                  <a:pt x="562939" y="1124763"/>
                </a:lnTo>
                <a:lnTo>
                  <a:pt x="562570" y="1169411"/>
                </a:lnTo>
                <a:lnTo>
                  <a:pt x="562570" y="1205475"/>
                </a:lnTo>
                <a:lnTo>
                  <a:pt x="571132" y="1214069"/>
                </a:lnTo>
                <a:lnTo>
                  <a:pt x="571490" y="1222990"/>
                </a:lnTo>
                <a:lnTo>
                  <a:pt x="580062" y="1231920"/>
                </a:lnTo>
                <a:lnTo>
                  <a:pt x="580429" y="1249756"/>
                </a:lnTo>
                <a:lnTo>
                  <a:pt x="597016" y="1266741"/>
                </a:lnTo>
                <a:lnTo>
                  <a:pt x="598256" y="1276545"/>
                </a:lnTo>
                <a:lnTo>
                  <a:pt x="614798" y="1293451"/>
                </a:lnTo>
                <a:lnTo>
                  <a:pt x="616145" y="1303699"/>
                </a:lnTo>
                <a:lnTo>
                  <a:pt x="620889" y="1303724"/>
                </a:lnTo>
                <a:lnTo>
                  <a:pt x="622285" y="1304719"/>
                </a:lnTo>
                <a:lnTo>
                  <a:pt x="623216" y="1306375"/>
                </a:lnTo>
                <a:lnTo>
                  <a:pt x="625046" y="1312555"/>
                </a:lnTo>
                <a:lnTo>
                  <a:pt x="625075" y="1320344"/>
                </a:lnTo>
                <a:lnTo>
                  <a:pt x="642827" y="1339344"/>
                </a:lnTo>
                <a:lnTo>
                  <a:pt x="642905" y="1344161"/>
                </a:lnTo>
                <a:lnTo>
                  <a:pt x="643908" y="1345568"/>
                </a:lnTo>
                <a:lnTo>
                  <a:pt x="645569" y="1346506"/>
                </a:lnTo>
                <a:lnTo>
                  <a:pt x="650623" y="1348012"/>
                </a:lnTo>
                <a:lnTo>
                  <a:pt x="651315" y="1350864"/>
                </a:lnTo>
                <a:lnTo>
                  <a:pt x="651835" y="1356935"/>
                </a:lnTo>
                <a:lnTo>
                  <a:pt x="660428" y="1365865"/>
                </a:lnTo>
                <a:lnTo>
                  <a:pt x="660688" y="1370871"/>
                </a:lnTo>
                <a:lnTo>
                  <a:pt x="661716" y="1372306"/>
                </a:lnTo>
                <a:lnTo>
                  <a:pt x="663394" y="1373260"/>
                </a:lnTo>
                <a:lnTo>
                  <a:pt x="668476" y="1374795"/>
                </a:lnTo>
                <a:lnTo>
                  <a:pt x="669170" y="1377650"/>
                </a:lnTo>
                <a:lnTo>
                  <a:pt x="669694" y="1383724"/>
                </a:lnTo>
                <a:lnTo>
                  <a:pt x="674457" y="1383990"/>
                </a:lnTo>
                <a:lnTo>
                  <a:pt x="675857" y="1385019"/>
                </a:lnTo>
                <a:lnTo>
                  <a:pt x="678288" y="1391780"/>
                </a:lnTo>
                <a:lnTo>
                  <a:pt x="681138" y="1392475"/>
                </a:lnTo>
                <a:lnTo>
                  <a:pt x="687553" y="1393028"/>
                </a:lnTo>
                <a:lnTo>
                  <a:pt x="696406" y="1401853"/>
                </a:lnTo>
                <a:lnTo>
                  <a:pt x="704194" y="1401951"/>
                </a:lnTo>
                <a:lnTo>
                  <a:pt x="704612" y="1402947"/>
                </a:lnTo>
                <a:lnTo>
                  <a:pt x="705074" y="1406699"/>
                </a:lnTo>
                <a:lnTo>
                  <a:pt x="706190" y="1408096"/>
                </a:lnTo>
                <a:lnTo>
                  <a:pt x="713998" y="1410781"/>
                </a:lnTo>
                <a:lnTo>
                  <a:pt x="732124" y="1410892"/>
                </a:lnTo>
                <a:lnTo>
                  <a:pt x="741054" y="1402070"/>
                </a:lnTo>
                <a:lnTo>
                  <a:pt x="741132" y="1397253"/>
                </a:lnTo>
                <a:lnTo>
                  <a:pt x="742135" y="1395846"/>
                </a:lnTo>
                <a:lnTo>
                  <a:pt x="743795" y="1394908"/>
                </a:lnTo>
                <a:lnTo>
                  <a:pt x="749725" y="1393141"/>
                </a:lnTo>
                <a:lnTo>
                  <a:pt x="754725" y="1393064"/>
                </a:lnTo>
                <a:lnTo>
                  <a:pt x="756158" y="1392061"/>
                </a:lnTo>
                <a:lnTo>
                  <a:pt x="757113" y="1390400"/>
                </a:lnTo>
                <a:lnTo>
                  <a:pt x="758646" y="1385347"/>
                </a:lnTo>
                <a:lnTo>
                  <a:pt x="763652" y="1379730"/>
                </a:lnTo>
                <a:lnTo>
                  <a:pt x="765086" y="1379203"/>
                </a:lnTo>
                <a:lnTo>
                  <a:pt x="766042" y="1379844"/>
                </a:lnTo>
                <a:lnTo>
                  <a:pt x="766679" y="1381263"/>
                </a:lnTo>
                <a:lnTo>
                  <a:pt x="768096" y="1381217"/>
                </a:lnTo>
                <a:lnTo>
                  <a:pt x="776764" y="1375259"/>
                </a:lnTo>
                <a:lnTo>
                  <a:pt x="784561" y="1367491"/>
                </a:lnTo>
                <a:lnTo>
                  <a:pt x="793391" y="1366352"/>
                </a:lnTo>
                <a:lnTo>
                  <a:pt x="837527" y="1366242"/>
                </a:lnTo>
                <a:lnTo>
                  <a:pt x="838148" y="1366242"/>
                </a:lnTo>
                <a:lnTo>
                  <a:pt x="838563" y="1365250"/>
                </a:lnTo>
                <a:lnTo>
                  <a:pt x="839281" y="1358554"/>
                </a:lnTo>
                <a:lnTo>
                  <a:pt x="841987" y="1357865"/>
                </a:lnTo>
                <a:lnTo>
                  <a:pt x="844099" y="1357681"/>
                </a:lnTo>
                <a:lnTo>
                  <a:pt x="845506" y="1356565"/>
                </a:lnTo>
                <a:lnTo>
                  <a:pt x="848319" y="1348389"/>
                </a:lnTo>
                <a:lnTo>
                  <a:pt x="848319" y="1348386"/>
                </a:lnTo>
                <a:lnTo>
                  <a:pt x="856008" y="1340695"/>
                </a:lnTo>
                <a:lnTo>
                  <a:pt x="857218" y="1330924"/>
                </a:lnTo>
                <a:lnTo>
                  <a:pt x="857240" y="1325902"/>
                </a:lnTo>
                <a:lnTo>
                  <a:pt x="858236" y="1324467"/>
                </a:lnTo>
                <a:lnTo>
                  <a:pt x="859891" y="1323508"/>
                </a:lnTo>
                <a:lnTo>
                  <a:pt x="866070" y="1321627"/>
                </a:lnTo>
                <a:lnTo>
                  <a:pt x="866146" y="1316863"/>
                </a:lnTo>
                <a:lnTo>
                  <a:pt x="867151" y="1315463"/>
                </a:lnTo>
                <a:lnTo>
                  <a:pt x="873865" y="1313033"/>
                </a:lnTo>
                <a:lnTo>
                  <a:pt x="883639" y="1312674"/>
                </a:lnTo>
                <a:lnTo>
                  <a:pt x="883921" y="1307926"/>
                </a:lnTo>
                <a:lnTo>
                  <a:pt x="884952" y="1306529"/>
                </a:lnTo>
                <a:lnTo>
                  <a:pt x="892598" y="1303845"/>
                </a:lnTo>
                <a:lnTo>
                  <a:pt x="897600" y="1303767"/>
                </a:lnTo>
                <a:lnTo>
                  <a:pt x="899032" y="1302764"/>
                </a:lnTo>
                <a:lnTo>
                  <a:pt x="899988" y="1301103"/>
                </a:lnTo>
                <a:lnTo>
                  <a:pt x="900625" y="1299003"/>
                </a:lnTo>
                <a:lnTo>
                  <a:pt x="902042" y="1297604"/>
                </a:lnTo>
                <a:lnTo>
                  <a:pt x="910427" y="1294914"/>
                </a:lnTo>
                <a:lnTo>
                  <a:pt x="936264" y="1294805"/>
                </a:lnTo>
                <a:lnTo>
                  <a:pt x="936715" y="1293813"/>
                </a:lnTo>
                <a:lnTo>
                  <a:pt x="937216" y="1290064"/>
                </a:lnTo>
                <a:lnTo>
                  <a:pt x="938342" y="1288668"/>
                </a:lnTo>
                <a:lnTo>
                  <a:pt x="946169" y="1285984"/>
                </a:lnTo>
                <a:lnTo>
                  <a:pt x="954202" y="1293573"/>
                </a:lnTo>
                <a:lnTo>
                  <a:pt x="963053" y="1294697"/>
                </a:lnTo>
                <a:lnTo>
                  <a:pt x="995557" y="1294805"/>
                </a:lnTo>
                <a:lnTo>
                  <a:pt x="997080" y="1293813"/>
                </a:lnTo>
                <a:lnTo>
                  <a:pt x="998095" y="1292159"/>
                </a:lnTo>
                <a:lnTo>
                  <a:pt x="998772" y="1290064"/>
                </a:lnTo>
                <a:lnTo>
                  <a:pt x="1000215" y="1288668"/>
                </a:lnTo>
                <a:lnTo>
                  <a:pt x="1007695" y="1286243"/>
                </a:lnTo>
                <a:lnTo>
                  <a:pt x="1043414" y="1285875"/>
                </a:lnTo>
                <a:lnTo>
                  <a:pt x="1043867" y="1284883"/>
                </a:lnTo>
                <a:lnTo>
                  <a:pt x="1044654" y="1278186"/>
                </a:lnTo>
                <a:lnTo>
                  <a:pt x="1047366" y="1277497"/>
                </a:lnTo>
                <a:lnTo>
                  <a:pt x="1061359" y="1276949"/>
                </a:lnTo>
                <a:lnTo>
                  <a:pt x="1061783" y="1275956"/>
                </a:lnTo>
                <a:lnTo>
                  <a:pt x="1062255" y="1272205"/>
                </a:lnTo>
                <a:lnTo>
                  <a:pt x="1063374" y="1270809"/>
                </a:lnTo>
                <a:lnTo>
                  <a:pt x="1071185" y="1268124"/>
                </a:lnTo>
                <a:lnTo>
                  <a:pt x="1071451" y="1263308"/>
                </a:lnTo>
                <a:lnTo>
                  <a:pt x="1072480" y="1261901"/>
                </a:lnTo>
                <a:lnTo>
                  <a:pt x="1079241" y="1259457"/>
                </a:lnTo>
                <a:lnTo>
                  <a:pt x="1089022" y="1259096"/>
                </a:lnTo>
                <a:lnTo>
                  <a:pt x="1098239" y="1250266"/>
                </a:lnTo>
                <a:lnTo>
                  <a:pt x="1124741" y="1250156"/>
                </a:lnTo>
                <a:lnTo>
                  <a:pt x="1125022" y="1245416"/>
                </a:lnTo>
                <a:lnTo>
                  <a:pt x="1126054" y="1244020"/>
                </a:lnTo>
                <a:lnTo>
                  <a:pt x="1133960" y="1241258"/>
                </a:lnTo>
                <a:lnTo>
                  <a:pt x="1142890" y="1241227"/>
                </a:lnTo>
                <a:lnTo>
                  <a:pt x="1151559" y="1232665"/>
                </a:lnTo>
                <a:lnTo>
                  <a:pt x="1169418" y="1232297"/>
                </a:lnTo>
                <a:lnTo>
                  <a:pt x="1178341" y="1223736"/>
                </a:lnTo>
                <a:lnTo>
                  <a:pt x="1196201" y="1223368"/>
                </a:lnTo>
                <a:lnTo>
                  <a:pt x="1204234" y="1215679"/>
                </a:lnTo>
                <a:lnTo>
                  <a:pt x="1213084" y="1214546"/>
                </a:lnTo>
                <a:lnTo>
                  <a:pt x="1213535" y="1213518"/>
                </a:lnTo>
                <a:lnTo>
                  <a:pt x="1214037" y="1209730"/>
                </a:lnTo>
                <a:lnTo>
                  <a:pt x="1215162" y="1208322"/>
                </a:lnTo>
                <a:lnTo>
                  <a:pt x="1222989" y="1205618"/>
                </a:lnTo>
                <a:lnTo>
                  <a:pt x="1227996" y="1205540"/>
                </a:lnTo>
                <a:lnTo>
                  <a:pt x="1233030" y="1202877"/>
                </a:lnTo>
                <a:lnTo>
                  <a:pt x="1241085" y="1196688"/>
                </a:lnTo>
                <a:lnTo>
                  <a:pt x="1245926" y="1196612"/>
                </a:lnTo>
                <a:lnTo>
                  <a:pt x="1247336" y="1195607"/>
                </a:lnTo>
                <a:lnTo>
                  <a:pt x="1248276" y="1193947"/>
                </a:lnTo>
                <a:lnTo>
                  <a:pt x="1250046" y="1188017"/>
                </a:lnTo>
                <a:lnTo>
                  <a:pt x="1259053" y="1178752"/>
                </a:lnTo>
                <a:lnTo>
                  <a:pt x="1266772" y="1178722"/>
                </a:lnTo>
                <a:lnTo>
                  <a:pt x="1267186" y="1177729"/>
                </a:lnTo>
                <a:lnTo>
                  <a:pt x="1267906" y="1166291"/>
                </a:lnTo>
                <a:lnTo>
                  <a:pt x="1268935" y="1164479"/>
                </a:lnTo>
                <a:lnTo>
                  <a:pt x="1270613" y="1163273"/>
                </a:lnTo>
                <a:lnTo>
                  <a:pt x="1276575" y="1161001"/>
                </a:lnTo>
                <a:lnTo>
                  <a:pt x="1284601" y="1160872"/>
                </a:lnTo>
                <a:lnTo>
                  <a:pt x="1285026" y="1159875"/>
                </a:lnTo>
                <a:lnTo>
                  <a:pt x="1285498" y="1156123"/>
                </a:lnTo>
                <a:lnTo>
                  <a:pt x="1286616" y="1154725"/>
                </a:lnTo>
                <a:lnTo>
                  <a:pt x="1294427" y="1152039"/>
                </a:lnTo>
                <a:lnTo>
                  <a:pt x="1308097" y="1151933"/>
                </a:lnTo>
                <a:lnTo>
                  <a:pt x="1309619" y="1150940"/>
                </a:lnTo>
                <a:lnTo>
                  <a:pt x="1310634" y="1149285"/>
                </a:lnTo>
                <a:lnTo>
                  <a:pt x="1312263" y="1144242"/>
                </a:lnTo>
                <a:lnTo>
                  <a:pt x="1315132" y="1143552"/>
                </a:lnTo>
                <a:lnTo>
                  <a:pt x="1329170" y="1143010"/>
                </a:lnTo>
                <a:lnTo>
                  <a:pt x="1329621" y="1143999"/>
                </a:lnTo>
                <a:lnTo>
                  <a:pt x="1330123" y="1147743"/>
                </a:lnTo>
                <a:lnTo>
                  <a:pt x="1331248" y="1149139"/>
                </a:lnTo>
                <a:lnTo>
                  <a:pt x="1339075" y="1151821"/>
                </a:lnTo>
                <a:lnTo>
                  <a:pt x="1348383" y="1151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9" name="SMARTInkShape-894"/>
          <p:cNvSpPr/>
          <p:nvPr/>
        </p:nvSpPr>
        <p:spPr>
          <a:xfrm>
            <a:off x="1741289" y="4822402"/>
            <a:ext cx="169500" cy="133576"/>
          </a:xfrm>
          <a:custGeom>
            <a:avLst/>
            <a:gdLst/>
            <a:ahLst/>
            <a:cxnLst/>
            <a:rect l="0" t="0" r="0" b="0"/>
            <a:pathLst>
              <a:path w="169500" h="133576">
                <a:moveTo>
                  <a:pt x="0" y="17489"/>
                </a:moveTo>
                <a:lnTo>
                  <a:pt x="0" y="9800"/>
                </a:lnTo>
                <a:lnTo>
                  <a:pt x="992" y="9386"/>
                </a:lnTo>
                <a:lnTo>
                  <a:pt x="7688" y="8667"/>
                </a:lnTo>
                <a:lnTo>
                  <a:pt x="15814" y="2444"/>
                </a:lnTo>
                <a:lnTo>
                  <a:pt x="24088" y="463"/>
                </a:lnTo>
                <a:lnTo>
                  <a:pt x="29888" y="0"/>
                </a:lnTo>
                <a:lnTo>
                  <a:pt x="35773" y="2440"/>
                </a:lnTo>
                <a:lnTo>
                  <a:pt x="38732" y="4479"/>
                </a:lnTo>
                <a:lnTo>
                  <a:pt x="52376" y="7350"/>
                </a:lnTo>
                <a:lnTo>
                  <a:pt x="68628" y="9312"/>
                </a:lnTo>
                <a:lnTo>
                  <a:pt x="94350" y="16640"/>
                </a:lnTo>
                <a:lnTo>
                  <a:pt x="100803" y="17112"/>
                </a:lnTo>
                <a:lnTo>
                  <a:pt x="106979" y="19967"/>
                </a:lnTo>
                <a:lnTo>
                  <a:pt x="113030" y="23551"/>
                </a:lnTo>
                <a:lnTo>
                  <a:pt x="123241" y="26041"/>
                </a:lnTo>
                <a:lnTo>
                  <a:pt x="122841" y="26166"/>
                </a:lnTo>
                <a:lnTo>
                  <a:pt x="82102" y="27410"/>
                </a:lnTo>
                <a:lnTo>
                  <a:pt x="37709" y="35239"/>
                </a:lnTo>
                <a:lnTo>
                  <a:pt x="22086" y="35348"/>
                </a:lnTo>
                <a:lnTo>
                  <a:pt x="20677" y="36340"/>
                </a:lnTo>
                <a:lnTo>
                  <a:pt x="19738" y="37994"/>
                </a:lnTo>
                <a:lnTo>
                  <a:pt x="19112" y="40088"/>
                </a:lnTo>
                <a:lnTo>
                  <a:pt x="19686" y="41485"/>
                </a:lnTo>
                <a:lnTo>
                  <a:pt x="21062" y="42416"/>
                </a:lnTo>
                <a:lnTo>
                  <a:pt x="26228" y="43450"/>
                </a:lnTo>
                <a:lnTo>
                  <a:pt x="50891" y="45197"/>
                </a:lnTo>
                <a:lnTo>
                  <a:pt x="73080" y="51957"/>
                </a:lnTo>
                <a:lnTo>
                  <a:pt x="92194" y="53952"/>
                </a:lnTo>
                <a:lnTo>
                  <a:pt x="106704" y="61288"/>
                </a:lnTo>
                <a:lnTo>
                  <a:pt x="114654" y="62025"/>
                </a:lnTo>
                <a:lnTo>
                  <a:pt x="86263" y="62136"/>
                </a:lnTo>
                <a:lnTo>
                  <a:pt x="80342" y="59491"/>
                </a:lnTo>
                <a:lnTo>
                  <a:pt x="74403" y="55999"/>
                </a:lnTo>
                <a:lnTo>
                  <a:pt x="62506" y="53759"/>
                </a:lnTo>
                <a:lnTo>
                  <a:pt x="50601" y="53316"/>
                </a:lnTo>
                <a:lnTo>
                  <a:pt x="48617" y="54272"/>
                </a:lnTo>
                <a:lnTo>
                  <a:pt x="47294" y="55901"/>
                </a:lnTo>
                <a:lnTo>
                  <a:pt x="44804" y="61772"/>
                </a:lnTo>
                <a:lnTo>
                  <a:pt x="44650" y="70955"/>
                </a:lnTo>
                <a:lnTo>
                  <a:pt x="49389" y="75774"/>
                </a:lnTo>
                <a:lnTo>
                  <a:pt x="54362" y="78120"/>
                </a:lnTo>
                <a:lnTo>
                  <a:pt x="57078" y="78745"/>
                </a:lnTo>
                <a:lnTo>
                  <a:pt x="100839" y="105058"/>
                </a:lnTo>
                <a:lnTo>
                  <a:pt x="123983" y="114787"/>
                </a:lnTo>
                <a:lnTo>
                  <a:pt x="128856" y="115302"/>
                </a:lnTo>
                <a:lnTo>
                  <a:pt x="130553" y="116432"/>
                </a:lnTo>
                <a:lnTo>
                  <a:pt x="131683" y="118178"/>
                </a:lnTo>
                <a:lnTo>
                  <a:pt x="132438" y="120334"/>
                </a:lnTo>
                <a:lnTo>
                  <a:pt x="131948" y="121771"/>
                </a:lnTo>
                <a:lnTo>
                  <a:pt x="130629" y="122729"/>
                </a:lnTo>
                <a:lnTo>
                  <a:pt x="124033" y="124077"/>
                </a:lnTo>
                <a:lnTo>
                  <a:pt x="121384" y="124267"/>
                </a:lnTo>
                <a:lnTo>
                  <a:pt x="119618" y="123400"/>
                </a:lnTo>
                <a:lnTo>
                  <a:pt x="118441" y="121830"/>
                </a:lnTo>
                <a:lnTo>
                  <a:pt x="117656" y="119792"/>
                </a:lnTo>
                <a:lnTo>
                  <a:pt x="116140" y="119425"/>
                </a:lnTo>
                <a:lnTo>
                  <a:pt x="103795" y="123762"/>
                </a:lnTo>
                <a:lnTo>
                  <a:pt x="77381" y="124622"/>
                </a:lnTo>
                <a:lnTo>
                  <a:pt x="75400" y="125622"/>
                </a:lnTo>
                <a:lnTo>
                  <a:pt x="74079" y="127280"/>
                </a:lnTo>
                <a:lnTo>
                  <a:pt x="73199" y="129378"/>
                </a:lnTo>
                <a:lnTo>
                  <a:pt x="71619" y="130777"/>
                </a:lnTo>
                <a:lnTo>
                  <a:pt x="62519" y="133571"/>
                </a:lnTo>
                <a:lnTo>
                  <a:pt x="106975" y="133575"/>
                </a:lnTo>
                <a:lnTo>
                  <a:pt x="124525" y="133575"/>
                </a:lnTo>
                <a:lnTo>
                  <a:pt x="112544" y="121146"/>
                </a:lnTo>
                <a:lnTo>
                  <a:pt x="106905" y="118129"/>
                </a:lnTo>
                <a:lnTo>
                  <a:pt x="101091" y="115796"/>
                </a:lnTo>
                <a:lnTo>
                  <a:pt x="92240" y="109896"/>
                </a:lnTo>
                <a:lnTo>
                  <a:pt x="83334" y="106715"/>
                </a:lnTo>
                <a:lnTo>
                  <a:pt x="73419" y="100922"/>
                </a:lnTo>
                <a:lnTo>
                  <a:pt x="60339" y="97772"/>
                </a:lnTo>
                <a:lnTo>
                  <a:pt x="58085" y="95816"/>
                </a:lnTo>
                <a:lnTo>
                  <a:pt x="54468" y="90287"/>
                </a:lnTo>
                <a:lnTo>
                  <a:pt x="53842" y="84588"/>
                </a:lnTo>
                <a:lnTo>
                  <a:pt x="54746" y="83058"/>
                </a:lnTo>
                <a:lnTo>
                  <a:pt x="56341" y="82037"/>
                </a:lnTo>
                <a:lnTo>
                  <a:pt x="61290" y="80400"/>
                </a:lnTo>
                <a:lnTo>
                  <a:pt x="71628" y="80116"/>
                </a:lnTo>
                <a:lnTo>
                  <a:pt x="79129" y="82695"/>
                </a:lnTo>
                <a:lnTo>
                  <a:pt x="82518" y="84772"/>
                </a:lnTo>
                <a:lnTo>
                  <a:pt x="96769" y="87695"/>
                </a:lnTo>
                <a:lnTo>
                  <a:pt x="139576" y="88904"/>
                </a:lnTo>
                <a:lnTo>
                  <a:pt x="158958" y="88925"/>
                </a:lnTo>
                <a:lnTo>
                  <a:pt x="158558" y="87933"/>
                </a:lnTo>
                <a:lnTo>
                  <a:pt x="148150" y="76497"/>
                </a:lnTo>
                <a:lnTo>
                  <a:pt x="139928" y="73481"/>
                </a:lnTo>
                <a:lnTo>
                  <a:pt x="130651" y="71147"/>
                </a:lnTo>
                <a:lnTo>
                  <a:pt x="100244" y="55683"/>
                </a:lnTo>
                <a:lnTo>
                  <a:pt x="96595" y="54858"/>
                </a:lnTo>
                <a:lnTo>
                  <a:pt x="94162" y="53316"/>
                </a:lnTo>
                <a:lnTo>
                  <a:pt x="92541" y="51295"/>
                </a:lnTo>
                <a:lnTo>
                  <a:pt x="91459" y="48956"/>
                </a:lnTo>
                <a:lnTo>
                  <a:pt x="89746" y="47397"/>
                </a:lnTo>
                <a:lnTo>
                  <a:pt x="85197" y="45664"/>
                </a:lnTo>
                <a:lnTo>
                  <a:pt x="77058" y="44689"/>
                </a:lnTo>
                <a:lnTo>
                  <a:pt x="75184" y="43560"/>
                </a:lnTo>
                <a:lnTo>
                  <a:pt x="73935" y="41815"/>
                </a:lnTo>
                <a:lnTo>
                  <a:pt x="71584" y="35726"/>
                </a:lnTo>
                <a:lnTo>
                  <a:pt x="101250" y="35351"/>
                </a:lnTo>
                <a:lnTo>
                  <a:pt x="145791" y="50170"/>
                </a:lnTo>
                <a:lnTo>
                  <a:pt x="169499" y="53197"/>
                </a:lnTo>
                <a:lnTo>
                  <a:pt x="164875" y="53204"/>
                </a:lnTo>
                <a:lnTo>
                  <a:pt x="159929" y="50560"/>
                </a:lnTo>
                <a:lnTo>
                  <a:pt x="154423" y="47070"/>
                </a:lnTo>
                <a:lnTo>
                  <a:pt x="144753" y="45105"/>
                </a:lnTo>
                <a:lnTo>
                  <a:pt x="129762" y="43530"/>
                </a:lnTo>
                <a:lnTo>
                  <a:pt x="91872" y="33268"/>
                </a:lnTo>
                <a:lnTo>
                  <a:pt x="84488" y="29463"/>
                </a:lnTo>
                <a:lnTo>
                  <a:pt x="71664" y="27019"/>
                </a:lnTo>
                <a:lnTo>
                  <a:pt x="63044" y="26454"/>
                </a:lnTo>
                <a:lnTo>
                  <a:pt x="62667" y="31169"/>
                </a:lnTo>
                <a:lnTo>
                  <a:pt x="63606" y="32562"/>
                </a:lnTo>
                <a:lnTo>
                  <a:pt x="65224" y="33491"/>
                </a:lnTo>
                <a:lnTo>
                  <a:pt x="77748" y="36096"/>
                </a:lnTo>
                <a:lnTo>
                  <a:pt x="86426" y="41412"/>
                </a:lnTo>
                <a:lnTo>
                  <a:pt x="130254" y="56595"/>
                </a:lnTo>
                <a:lnTo>
                  <a:pt x="150927" y="68475"/>
                </a:lnTo>
                <a:lnTo>
                  <a:pt x="154196" y="69339"/>
                </a:lnTo>
                <a:lnTo>
                  <a:pt x="156376" y="70907"/>
                </a:lnTo>
                <a:lnTo>
                  <a:pt x="157828" y="72945"/>
                </a:lnTo>
                <a:lnTo>
                  <a:pt x="160160" y="78603"/>
                </a:lnTo>
                <a:lnTo>
                  <a:pt x="159360" y="79068"/>
                </a:lnTo>
                <a:lnTo>
                  <a:pt x="139729" y="79960"/>
                </a:lnTo>
                <a:lnTo>
                  <a:pt x="133870" y="77335"/>
                </a:lnTo>
                <a:lnTo>
                  <a:pt x="130918" y="75245"/>
                </a:lnTo>
                <a:lnTo>
                  <a:pt x="117284" y="72305"/>
                </a:lnTo>
                <a:lnTo>
                  <a:pt x="102028" y="70319"/>
                </a:lnTo>
                <a:lnTo>
                  <a:pt x="89460" y="64047"/>
                </a:lnTo>
                <a:lnTo>
                  <a:pt x="82163" y="62515"/>
                </a:lnTo>
                <a:lnTo>
                  <a:pt x="81565" y="61396"/>
                </a:lnTo>
                <a:lnTo>
                  <a:pt x="80414" y="53585"/>
                </a:lnTo>
                <a:lnTo>
                  <a:pt x="88060" y="45552"/>
                </a:lnTo>
                <a:lnTo>
                  <a:pt x="93671" y="44655"/>
                </a:lnTo>
                <a:lnTo>
                  <a:pt x="136565" y="44281"/>
                </a:lnTo>
                <a:lnTo>
                  <a:pt x="160688" y="44278"/>
                </a:lnTo>
                <a:lnTo>
                  <a:pt x="155980" y="44278"/>
                </a:lnTo>
                <a:lnTo>
                  <a:pt x="154588" y="45270"/>
                </a:lnTo>
                <a:lnTo>
                  <a:pt x="153660" y="46923"/>
                </a:lnTo>
                <a:lnTo>
                  <a:pt x="153042" y="49018"/>
                </a:lnTo>
                <a:lnTo>
                  <a:pt x="151637" y="50415"/>
                </a:lnTo>
                <a:lnTo>
                  <a:pt x="126693" y="60112"/>
                </a:lnTo>
                <a:lnTo>
                  <a:pt x="119808" y="62229"/>
                </a:lnTo>
                <a:lnTo>
                  <a:pt x="95132" y="76297"/>
                </a:lnTo>
                <a:lnTo>
                  <a:pt x="84191" y="79893"/>
                </a:lnTo>
                <a:lnTo>
                  <a:pt x="74665" y="85808"/>
                </a:lnTo>
                <a:lnTo>
                  <a:pt x="65559" y="88995"/>
                </a:lnTo>
                <a:lnTo>
                  <a:pt x="59564" y="93256"/>
                </a:lnTo>
                <a:lnTo>
                  <a:pt x="56239" y="98457"/>
                </a:lnTo>
                <a:lnTo>
                  <a:pt x="53929" y="106681"/>
                </a:lnTo>
                <a:lnTo>
                  <a:pt x="53624" y="114330"/>
                </a:lnTo>
                <a:lnTo>
                  <a:pt x="61271" y="123282"/>
                </a:lnTo>
                <a:lnTo>
                  <a:pt x="64604" y="124039"/>
                </a:lnTo>
                <a:lnTo>
                  <a:pt x="79989" y="124644"/>
                </a:lnTo>
                <a:lnTo>
                  <a:pt x="88022" y="116956"/>
                </a:lnTo>
                <a:lnTo>
                  <a:pt x="88447" y="117535"/>
                </a:lnTo>
                <a:lnTo>
                  <a:pt x="89297" y="1246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0" name="SMARTInkShape-895"/>
          <p:cNvSpPr/>
          <p:nvPr/>
        </p:nvSpPr>
        <p:spPr>
          <a:xfrm>
            <a:off x="1795025" y="5152430"/>
            <a:ext cx="142679" cy="124907"/>
          </a:xfrm>
          <a:custGeom>
            <a:avLst/>
            <a:gdLst/>
            <a:ahLst/>
            <a:cxnLst/>
            <a:rect l="0" t="0" r="0" b="0"/>
            <a:pathLst>
              <a:path w="142679" h="124907">
                <a:moveTo>
                  <a:pt x="35561" y="0"/>
                </a:moveTo>
                <a:lnTo>
                  <a:pt x="8776" y="0"/>
                </a:lnTo>
                <a:lnTo>
                  <a:pt x="21201" y="0"/>
                </a:lnTo>
                <a:lnTo>
                  <a:pt x="23011" y="992"/>
                </a:lnTo>
                <a:lnTo>
                  <a:pt x="24218" y="2645"/>
                </a:lnTo>
                <a:lnTo>
                  <a:pt x="25022" y="4740"/>
                </a:lnTo>
                <a:lnTo>
                  <a:pt x="27543" y="6137"/>
                </a:lnTo>
                <a:lnTo>
                  <a:pt x="39579" y="9094"/>
                </a:lnTo>
                <a:lnTo>
                  <a:pt x="53038" y="15834"/>
                </a:lnTo>
                <a:lnTo>
                  <a:pt x="56142" y="16509"/>
                </a:lnTo>
                <a:lnTo>
                  <a:pt x="80163" y="26778"/>
                </a:lnTo>
                <a:lnTo>
                  <a:pt x="41300" y="27781"/>
                </a:lnTo>
                <a:lnTo>
                  <a:pt x="17957" y="36466"/>
                </a:lnTo>
                <a:lnTo>
                  <a:pt x="10177" y="43375"/>
                </a:lnTo>
                <a:lnTo>
                  <a:pt x="1207" y="44537"/>
                </a:lnTo>
                <a:lnTo>
                  <a:pt x="13180" y="44645"/>
                </a:lnTo>
                <a:lnTo>
                  <a:pt x="14687" y="45638"/>
                </a:lnTo>
                <a:lnTo>
                  <a:pt x="15692" y="47293"/>
                </a:lnTo>
                <a:lnTo>
                  <a:pt x="16362" y="49388"/>
                </a:lnTo>
                <a:lnTo>
                  <a:pt x="17801" y="50784"/>
                </a:lnTo>
                <a:lnTo>
                  <a:pt x="22045" y="52336"/>
                </a:lnTo>
                <a:lnTo>
                  <a:pt x="41594" y="54498"/>
                </a:lnTo>
                <a:lnTo>
                  <a:pt x="53436" y="60631"/>
                </a:lnTo>
                <a:lnTo>
                  <a:pt x="78922" y="62504"/>
                </a:lnTo>
                <a:lnTo>
                  <a:pt x="79351" y="63497"/>
                </a:lnTo>
                <a:lnTo>
                  <a:pt x="79955" y="67652"/>
                </a:lnTo>
                <a:lnTo>
                  <a:pt x="80096" y="65455"/>
                </a:lnTo>
                <a:lnTo>
                  <a:pt x="79142" y="64472"/>
                </a:lnTo>
                <a:lnTo>
                  <a:pt x="75435" y="63381"/>
                </a:lnTo>
                <a:lnTo>
                  <a:pt x="32391" y="62512"/>
                </a:lnTo>
                <a:lnTo>
                  <a:pt x="1638" y="62508"/>
                </a:lnTo>
                <a:lnTo>
                  <a:pt x="1040" y="63500"/>
                </a:lnTo>
                <a:lnTo>
                  <a:pt x="0" y="70196"/>
                </a:lnTo>
                <a:lnTo>
                  <a:pt x="939" y="70610"/>
                </a:lnTo>
                <a:lnTo>
                  <a:pt x="4629" y="71069"/>
                </a:lnTo>
                <a:lnTo>
                  <a:pt x="6010" y="72184"/>
                </a:lnTo>
                <a:lnTo>
                  <a:pt x="7544" y="76069"/>
                </a:lnTo>
                <a:lnTo>
                  <a:pt x="8946" y="77501"/>
                </a:lnTo>
                <a:lnTo>
                  <a:pt x="13149" y="79093"/>
                </a:lnTo>
                <a:lnTo>
                  <a:pt x="29462" y="82845"/>
                </a:lnTo>
                <a:lnTo>
                  <a:pt x="42683" y="87385"/>
                </a:lnTo>
                <a:lnTo>
                  <a:pt x="86877" y="98059"/>
                </a:lnTo>
                <a:lnTo>
                  <a:pt x="96695" y="98216"/>
                </a:lnTo>
                <a:lnTo>
                  <a:pt x="76809" y="98225"/>
                </a:lnTo>
                <a:lnTo>
                  <a:pt x="74966" y="99218"/>
                </a:lnTo>
                <a:lnTo>
                  <a:pt x="73737" y="100872"/>
                </a:lnTo>
                <a:lnTo>
                  <a:pt x="72918" y="102967"/>
                </a:lnTo>
                <a:lnTo>
                  <a:pt x="71380" y="104363"/>
                </a:lnTo>
                <a:lnTo>
                  <a:pt x="67025" y="105915"/>
                </a:lnTo>
                <a:lnTo>
                  <a:pt x="45877" y="107146"/>
                </a:lnTo>
                <a:lnTo>
                  <a:pt x="45415" y="108142"/>
                </a:lnTo>
                <a:lnTo>
                  <a:pt x="44901" y="111894"/>
                </a:lnTo>
                <a:lnTo>
                  <a:pt x="45757" y="113291"/>
                </a:lnTo>
                <a:lnTo>
                  <a:pt x="47319" y="114222"/>
                </a:lnTo>
                <a:lnTo>
                  <a:pt x="53609" y="115840"/>
                </a:lnTo>
                <a:lnTo>
                  <a:pt x="86410" y="117072"/>
                </a:lnTo>
                <a:lnTo>
                  <a:pt x="113767" y="124647"/>
                </a:lnTo>
                <a:lnTo>
                  <a:pt x="120028" y="124906"/>
                </a:lnTo>
                <a:lnTo>
                  <a:pt x="121638" y="123949"/>
                </a:lnTo>
                <a:lnTo>
                  <a:pt x="122711" y="122321"/>
                </a:lnTo>
                <a:lnTo>
                  <a:pt x="123427" y="120243"/>
                </a:lnTo>
                <a:lnTo>
                  <a:pt x="124896" y="118857"/>
                </a:lnTo>
                <a:lnTo>
                  <a:pt x="129174" y="117317"/>
                </a:lnTo>
                <a:lnTo>
                  <a:pt x="130712" y="115915"/>
                </a:lnTo>
                <a:lnTo>
                  <a:pt x="132421" y="111710"/>
                </a:lnTo>
                <a:lnTo>
                  <a:pt x="131884" y="110192"/>
                </a:lnTo>
                <a:lnTo>
                  <a:pt x="130534" y="109180"/>
                </a:lnTo>
                <a:lnTo>
                  <a:pt x="128642" y="108505"/>
                </a:lnTo>
                <a:lnTo>
                  <a:pt x="94871" y="84256"/>
                </a:lnTo>
                <a:lnTo>
                  <a:pt x="84002" y="80527"/>
                </a:lnTo>
                <a:lnTo>
                  <a:pt x="74498" y="74571"/>
                </a:lnTo>
                <a:lnTo>
                  <a:pt x="62882" y="71560"/>
                </a:lnTo>
                <a:lnTo>
                  <a:pt x="70085" y="63759"/>
                </a:lnTo>
                <a:lnTo>
                  <a:pt x="75666" y="62878"/>
                </a:lnTo>
                <a:lnTo>
                  <a:pt x="77181" y="63747"/>
                </a:lnTo>
                <a:lnTo>
                  <a:pt x="78190" y="65318"/>
                </a:lnTo>
                <a:lnTo>
                  <a:pt x="78863" y="67358"/>
                </a:lnTo>
                <a:lnTo>
                  <a:pt x="80304" y="68718"/>
                </a:lnTo>
                <a:lnTo>
                  <a:pt x="84551" y="70229"/>
                </a:lnTo>
                <a:lnTo>
                  <a:pt x="118590" y="74070"/>
                </a:lnTo>
                <a:lnTo>
                  <a:pt x="132778" y="79537"/>
                </a:lnTo>
                <a:lnTo>
                  <a:pt x="142585" y="80357"/>
                </a:lnTo>
                <a:lnTo>
                  <a:pt x="142678" y="75624"/>
                </a:lnTo>
                <a:lnTo>
                  <a:pt x="141699" y="74228"/>
                </a:lnTo>
                <a:lnTo>
                  <a:pt x="140054" y="73298"/>
                </a:lnTo>
                <a:lnTo>
                  <a:pt x="137965" y="72678"/>
                </a:lnTo>
                <a:lnTo>
                  <a:pt x="124624" y="61887"/>
                </a:lnTo>
                <a:lnTo>
                  <a:pt x="113213" y="53393"/>
                </a:lnTo>
                <a:lnTo>
                  <a:pt x="102815" y="48535"/>
                </a:lnTo>
                <a:lnTo>
                  <a:pt x="86797" y="44807"/>
                </a:lnTo>
                <a:lnTo>
                  <a:pt x="71993" y="37808"/>
                </a:lnTo>
                <a:lnTo>
                  <a:pt x="64255" y="36131"/>
                </a:lnTo>
                <a:lnTo>
                  <a:pt x="63620" y="35001"/>
                </a:lnTo>
                <a:lnTo>
                  <a:pt x="62400" y="27167"/>
                </a:lnTo>
                <a:lnTo>
                  <a:pt x="106240" y="26790"/>
                </a:lnTo>
                <a:lnTo>
                  <a:pt x="120539" y="26790"/>
                </a:lnTo>
                <a:lnTo>
                  <a:pt x="121979" y="25797"/>
                </a:lnTo>
                <a:lnTo>
                  <a:pt x="122939" y="24143"/>
                </a:lnTo>
                <a:lnTo>
                  <a:pt x="124745" y="18227"/>
                </a:lnTo>
                <a:lnTo>
                  <a:pt x="109620" y="16888"/>
                </a:lnTo>
                <a:lnTo>
                  <a:pt x="99948" y="11728"/>
                </a:lnTo>
                <a:lnTo>
                  <a:pt x="62729" y="8930"/>
                </a:lnTo>
                <a:lnTo>
                  <a:pt x="70072" y="8929"/>
                </a:lnTo>
                <a:lnTo>
                  <a:pt x="78170" y="15065"/>
                </a:lnTo>
                <a:lnTo>
                  <a:pt x="87499" y="17491"/>
                </a:lnTo>
                <a:lnTo>
                  <a:pt x="114542" y="17858"/>
                </a:lnTo>
                <a:lnTo>
                  <a:pt x="112666" y="20504"/>
                </a:lnTo>
                <a:lnTo>
                  <a:pt x="108118" y="25547"/>
                </a:lnTo>
                <a:lnTo>
                  <a:pt x="100091" y="27536"/>
                </a:lnTo>
                <a:lnTo>
                  <a:pt x="80620" y="44247"/>
                </a:lnTo>
                <a:lnTo>
                  <a:pt x="75591" y="44530"/>
                </a:lnTo>
                <a:lnTo>
                  <a:pt x="74154" y="45561"/>
                </a:lnTo>
                <a:lnTo>
                  <a:pt x="73195" y="47241"/>
                </a:lnTo>
                <a:lnTo>
                  <a:pt x="72557" y="49353"/>
                </a:lnTo>
                <a:lnTo>
                  <a:pt x="71139" y="50762"/>
                </a:lnTo>
                <a:lnTo>
                  <a:pt x="66918" y="52326"/>
                </a:lnTo>
                <a:lnTo>
                  <a:pt x="65395" y="53735"/>
                </a:lnTo>
                <a:lnTo>
                  <a:pt x="62751" y="61156"/>
                </a:lnTo>
                <a:lnTo>
                  <a:pt x="62360" y="75775"/>
                </a:lnTo>
                <a:lnTo>
                  <a:pt x="63349" y="77305"/>
                </a:lnTo>
                <a:lnTo>
                  <a:pt x="65001" y="78326"/>
                </a:lnTo>
                <a:lnTo>
                  <a:pt x="70039" y="79964"/>
                </a:lnTo>
                <a:lnTo>
                  <a:pt x="70729" y="82833"/>
                </a:lnTo>
                <a:lnTo>
                  <a:pt x="71279" y="89286"/>
                </a:lnTo>
                <a:lnTo>
                  <a:pt x="44504" y="89297"/>
                </a:lnTo>
                <a:lnTo>
                  <a:pt x="62209" y="89297"/>
                </a:lnTo>
                <a:lnTo>
                  <a:pt x="62349" y="72787"/>
                </a:lnTo>
                <a:lnTo>
                  <a:pt x="57609" y="67097"/>
                </a:lnTo>
                <a:lnTo>
                  <a:pt x="52636" y="64547"/>
                </a:lnTo>
                <a:lnTo>
                  <a:pt x="35492" y="62687"/>
                </a:lnTo>
                <a:lnTo>
                  <a:pt x="31562" y="62587"/>
                </a:lnTo>
                <a:lnTo>
                  <a:pt x="40087" y="62511"/>
                </a:lnTo>
                <a:lnTo>
                  <a:pt x="41555" y="61518"/>
                </a:lnTo>
                <a:lnTo>
                  <a:pt x="42533" y="59863"/>
                </a:lnTo>
                <a:lnTo>
                  <a:pt x="44376" y="53946"/>
                </a:lnTo>
                <a:lnTo>
                  <a:pt x="52169" y="53610"/>
                </a:lnTo>
                <a:lnTo>
                  <a:pt x="62340" y="62497"/>
                </a:lnTo>
                <a:lnTo>
                  <a:pt x="26635" y="62508"/>
                </a:lnTo>
                <a:lnTo>
                  <a:pt x="31373" y="62508"/>
                </a:lnTo>
                <a:lnTo>
                  <a:pt x="36345" y="65153"/>
                </a:lnTo>
                <a:lnTo>
                  <a:pt x="41863" y="68644"/>
                </a:lnTo>
                <a:lnTo>
                  <a:pt x="48563" y="70610"/>
                </a:lnTo>
                <a:lnTo>
                  <a:pt x="48198" y="70885"/>
                </a:lnTo>
                <a:lnTo>
                  <a:pt x="44492" y="71436"/>
                </a:lnTo>
                <a:lnTo>
                  <a:pt x="49636" y="71437"/>
                </a:lnTo>
                <a:lnTo>
                  <a:pt x="47439" y="71437"/>
                </a:lnTo>
                <a:lnTo>
                  <a:pt x="46456" y="70445"/>
                </a:lnTo>
                <a:lnTo>
                  <a:pt x="44567" y="62876"/>
                </a:lnTo>
                <a:lnTo>
                  <a:pt x="36809" y="62540"/>
                </a:lnTo>
                <a:lnTo>
                  <a:pt x="27032" y="53946"/>
                </a:lnTo>
                <a:lnTo>
                  <a:pt x="34355" y="53610"/>
                </a:lnTo>
                <a:lnTo>
                  <a:pt x="35025" y="50946"/>
                </a:lnTo>
                <a:lnTo>
                  <a:pt x="35204" y="48847"/>
                </a:lnTo>
                <a:lnTo>
                  <a:pt x="37307" y="47447"/>
                </a:lnTo>
                <a:lnTo>
                  <a:pt x="55647" y="45017"/>
                </a:lnTo>
                <a:lnTo>
                  <a:pt x="79794" y="44649"/>
                </a:lnTo>
                <a:lnTo>
                  <a:pt x="73990" y="37519"/>
                </a:lnTo>
                <a:lnTo>
                  <a:pt x="72484" y="32219"/>
                </a:lnTo>
                <a:lnTo>
                  <a:pt x="71091" y="30409"/>
                </a:lnTo>
                <a:lnTo>
                  <a:pt x="55061" y="19242"/>
                </a:lnTo>
                <a:lnTo>
                  <a:pt x="49166" y="18268"/>
                </a:lnTo>
                <a:lnTo>
                  <a:pt x="35561"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1" name="SMARTInkShape-896"/>
          <p:cNvSpPr/>
          <p:nvPr/>
        </p:nvSpPr>
        <p:spPr>
          <a:xfrm>
            <a:off x="5080992" y="4933045"/>
            <a:ext cx="1" cy="14003"/>
          </a:xfrm>
          <a:custGeom>
            <a:avLst/>
            <a:gdLst/>
            <a:ahLst/>
            <a:cxnLst/>
            <a:rect l="0" t="0" r="0" b="0"/>
            <a:pathLst>
              <a:path w="1" h="14003">
                <a:moveTo>
                  <a:pt x="0" y="14002"/>
                </a:moveTo>
                <a:lnTo>
                  <a:pt x="0" y="0"/>
                </a:lnTo>
                <a:lnTo>
                  <a:pt x="0" y="50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2" name="SMARTInkShape-897"/>
          <p:cNvSpPr/>
          <p:nvPr/>
        </p:nvSpPr>
        <p:spPr>
          <a:xfrm>
            <a:off x="2473523" y="3696891"/>
            <a:ext cx="2634258" cy="1259076"/>
          </a:xfrm>
          <a:custGeom>
            <a:avLst/>
            <a:gdLst/>
            <a:ahLst/>
            <a:cxnLst/>
            <a:rect l="0" t="0" r="0" b="0"/>
            <a:pathLst>
              <a:path w="2634258" h="1259076">
                <a:moveTo>
                  <a:pt x="2634257" y="1232297"/>
                </a:moveTo>
                <a:lnTo>
                  <a:pt x="2634257" y="1223735"/>
                </a:lnTo>
                <a:lnTo>
                  <a:pt x="2625329" y="1232297"/>
                </a:lnTo>
                <a:lnTo>
                  <a:pt x="2603106" y="1232297"/>
                </a:lnTo>
                <a:lnTo>
                  <a:pt x="2597922" y="1229651"/>
                </a:lnTo>
                <a:lnTo>
                  <a:pt x="2595152" y="1227556"/>
                </a:lnTo>
                <a:lnTo>
                  <a:pt x="2593305" y="1227152"/>
                </a:lnTo>
                <a:lnTo>
                  <a:pt x="2592073" y="1227875"/>
                </a:lnTo>
                <a:lnTo>
                  <a:pt x="2591252" y="1229349"/>
                </a:lnTo>
                <a:lnTo>
                  <a:pt x="2589712" y="1230332"/>
                </a:lnTo>
                <a:lnTo>
                  <a:pt x="2582805" y="1231714"/>
                </a:lnTo>
                <a:lnTo>
                  <a:pt x="2538509" y="1232297"/>
                </a:lnTo>
                <a:lnTo>
                  <a:pt x="2493980" y="1232297"/>
                </a:lnTo>
                <a:lnTo>
                  <a:pt x="2451044" y="1232297"/>
                </a:lnTo>
                <a:lnTo>
                  <a:pt x="2446004" y="1234942"/>
                </a:lnTo>
                <a:lnTo>
                  <a:pt x="2438285" y="1240858"/>
                </a:lnTo>
                <a:lnTo>
                  <a:pt x="2395211" y="1241226"/>
                </a:lnTo>
                <a:lnTo>
                  <a:pt x="2385870" y="1241226"/>
                </a:lnTo>
                <a:lnTo>
                  <a:pt x="2385322" y="1242218"/>
                </a:lnTo>
                <a:lnTo>
                  <a:pt x="2384714" y="1245967"/>
                </a:lnTo>
                <a:lnTo>
                  <a:pt x="2383559" y="1247363"/>
                </a:lnTo>
                <a:lnTo>
                  <a:pt x="2376581" y="1249788"/>
                </a:lnTo>
                <a:lnTo>
                  <a:pt x="2332291" y="1250156"/>
                </a:lnTo>
                <a:lnTo>
                  <a:pt x="2288897" y="1250156"/>
                </a:lnTo>
                <a:lnTo>
                  <a:pt x="2282988" y="1250156"/>
                </a:lnTo>
                <a:lnTo>
                  <a:pt x="2277055" y="1252801"/>
                </a:lnTo>
                <a:lnTo>
                  <a:pt x="2271111" y="1256293"/>
                </a:lnTo>
                <a:lnTo>
                  <a:pt x="2259210" y="1258534"/>
                </a:lnTo>
                <a:lnTo>
                  <a:pt x="2256234" y="1258717"/>
                </a:lnTo>
                <a:lnTo>
                  <a:pt x="2254250" y="1257848"/>
                </a:lnTo>
                <a:lnTo>
                  <a:pt x="2252927" y="1256276"/>
                </a:lnTo>
                <a:lnTo>
                  <a:pt x="2252045" y="1254236"/>
                </a:lnTo>
                <a:lnTo>
                  <a:pt x="2250465" y="1252876"/>
                </a:lnTo>
                <a:lnTo>
                  <a:pt x="2242748" y="1250514"/>
                </a:lnTo>
                <a:lnTo>
                  <a:pt x="2233786" y="1257876"/>
                </a:lnTo>
                <a:lnTo>
                  <a:pt x="2224854" y="1258979"/>
                </a:lnTo>
                <a:lnTo>
                  <a:pt x="2211183" y="1259075"/>
                </a:lnTo>
                <a:lnTo>
                  <a:pt x="2209333" y="1258087"/>
                </a:lnTo>
                <a:lnTo>
                  <a:pt x="2208100" y="1256436"/>
                </a:lnTo>
                <a:lnTo>
                  <a:pt x="2207278" y="1254342"/>
                </a:lnTo>
                <a:lnTo>
                  <a:pt x="2205738" y="1252947"/>
                </a:lnTo>
                <a:lnTo>
                  <a:pt x="2201380" y="1251396"/>
                </a:lnTo>
                <a:lnTo>
                  <a:pt x="2158507" y="1250156"/>
                </a:lnTo>
                <a:lnTo>
                  <a:pt x="2152167" y="1250156"/>
                </a:lnTo>
                <a:lnTo>
                  <a:pt x="2143496" y="1241594"/>
                </a:lnTo>
                <a:lnTo>
                  <a:pt x="2108758" y="1241226"/>
                </a:lnTo>
                <a:lnTo>
                  <a:pt x="2108307" y="1240234"/>
                </a:lnTo>
                <a:lnTo>
                  <a:pt x="2107807" y="1236486"/>
                </a:lnTo>
                <a:lnTo>
                  <a:pt x="2106681" y="1235089"/>
                </a:lnTo>
                <a:lnTo>
                  <a:pt x="2099753" y="1232665"/>
                </a:lnTo>
                <a:lnTo>
                  <a:pt x="2094115" y="1237146"/>
                </a:lnTo>
                <a:lnTo>
                  <a:pt x="2092592" y="1237514"/>
                </a:lnTo>
                <a:lnTo>
                  <a:pt x="2091577" y="1236767"/>
                </a:lnTo>
                <a:lnTo>
                  <a:pt x="2089666" y="1232558"/>
                </a:lnTo>
                <a:lnTo>
                  <a:pt x="2063161" y="1232297"/>
                </a:lnTo>
                <a:lnTo>
                  <a:pt x="2062878" y="1227556"/>
                </a:lnTo>
                <a:lnTo>
                  <a:pt x="2061846" y="1226160"/>
                </a:lnTo>
                <a:lnTo>
                  <a:pt x="2054199" y="1223475"/>
                </a:lnTo>
                <a:lnTo>
                  <a:pt x="2049198" y="1223399"/>
                </a:lnTo>
                <a:lnTo>
                  <a:pt x="2047765" y="1222396"/>
                </a:lnTo>
                <a:lnTo>
                  <a:pt x="2046810" y="1220735"/>
                </a:lnTo>
                <a:lnTo>
                  <a:pt x="2046172" y="1218636"/>
                </a:lnTo>
                <a:lnTo>
                  <a:pt x="2044756" y="1217236"/>
                </a:lnTo>
                <a:lnTo>
                  <a:pt x="2036370" y="1214546"/>
                </a:lnTo>
                <a:lnTo>
                  <a:pt x="2019384" y="1197851"/>
                </a:lnTo>
                <a:lnTo>
                  <a:pt x="2013747" y="1196955"/>
                </a:lnTo>
                <a:lnTo>
                  <a:pt x="2008564" y="1191454"/>
                </a:lnTo>
                <a:lnTo>
                  <a:pt x="2002953" y="1184378"/>
                </a:lnTo>
                <a:lnTo>
                  <a:pt x="1978170" y="1165481"/>
                </a:lnTo>
                <a:lnTo>
                  <a:pt x="1975554" y="1160268"/>
                </a:lnTo>
                <a:lnTo>
                  <a:pt x="1974857" y="1157488"/>
                </a:lnTo>
                <a:lnTo>
                  <a:pt x="1973399" y="1155635"/>
                </a:lnTo>
                <a:lnTo>
                  <a:pt x="1969135" y="1153576"/>
                </a:lnTo>
                <a:lnTo>
                  <a:pt x="1967600" y="1152035"/>
                </a:lnTo>
                <a:lnTo>
                  <a:pt x="1960196" y="1139645"/>
                </a:lnTo>
                <a:lnTo>
                  <a:pt x="1954998" y="1136548"/>
                </a:lnTo>
                <a:lnTo>
                  <a:pt x="1952222" y="1135722"/>
                </a:lnTo>
                <a:lnTo>
                  <a:pt x="1950373" y="1134179"/>
                </a:lnTo>
                <a:lnTo>
                  <a:pt x="1948317" y="1129819"/>
                </a:lnTo>
                <a:lnTo>
                  <a:pt x="1946005" y="1118935"/>
                </a:lnTo>
                <a:lnTo>
                  <a:pt x="1931860" y="1101486"/>
                </a:lnTo>
                <a:lnTo>
                  <a:pt x="1921243" y="1090785"/>
                </a:lnTo>
                <a:lnTo>
                  <a:pt x="1903385" y="1064103"/>
                </a:lnTo>
                <a:lnTo>
                  <a:pt x="1902427" y="1058327"/>
                </a:lnTo>
                <a:lnTo>
                  <a:pt x="1901300" y="1056786"/>
                </a:lnTo>
                <a:lnTo>
                  <a:pt x="1899557" y="1055758"/>
                </a:lnTo>
                <a:lnTo>
                  <a:pt x="1897402" y="1055073"/>
                </a:lnTo>
                <a:lnTo>
                  <a:pt x="1895966" y="1053624"/>
                </a:lnTo>
                <a:lnTo>
                  <a:pt x="1891016" y="1044169"/>
                </a:lnTo>
                <a:lnTo>
                  <a:pt x="1887210" y="1038552"/>
                </a:lnTo>
                <a:lnTo>
                  <a:pt x="1884075" y="1029811"/>
                </a:lnTo>
                <a:lnTo>
                  <a:pt x="1859842" y="999961"/>
                </a:lnTo>
                <a:lnTo>
                  <a:pt x="1856708" y="985220"/>
                </a:lnTo>
                <a:lnTo>
                  <a:pt x="1849730" y="975097"/>
                </a:lnTo>
                <a:lnTo>
                  <a:pt x="1848826" y="969117"/>
                </a:lnTo>
                <a:lnTo>
                  <a:pt x="1847707" y="967546"/>
                </a:lnTo>
                <a:lnTo>
                  <a:pt x="1845969" y="966500"/>
                </a:lnTo>
                <a:lnTo>
                  <a:pt x="1840791" y="964819"/>
                </a:lnTo>
                <a:lnTo>
                  <a:pt x="1840082" y="961944"/>
                </a:lnTo>
                <a:lnTo>
                  <a:pt x="1839628" y="956754"/>
                </a:lnTo>
                <a:lnTo>
                  <a:pt x="1831837" y="947900"/>
                </a:lnTo>
                <a:lnTo>
                  <a:pt x="1830696" y="938977"/>
                </a:lnTo>
                <a:lnTo>
                  <a:pt x="1822907" y="930048"/>
                </a:lnTo>
                <a:lnTo>
                  <a:pt x="1821767" y="921118"/>
                </a:lnTo>
                <a:lnTo>
                  <a:pt x="1821689" y="915420"/>
                </a:lnTo>
                <a:lnTo>
                  <a:pt x="1820686" y="913890"/>
                </a:lnTo>
                <a:lnTo>
                  <a:pt x="1819025" y="912869"/>
                </a:lnTo>
                <a:lnTo>
                  <a:pt x="1813971" y="911231"/>
                </a:lnTo>
                <a:lnTo>
                  <a:pt x="1796227" y="894322"/>
                </a:lnTo>
                <a:lnTo>
                  <a:pt x="1795271" y="888629"/>
                </a:lnTo>
                <a:lnTo>
                  <a:pt x="1794144" y="887099"/>
                </a:lnTo>
                <a:lnTo>
                  <a:pt x="1790246" y="885399"/>
                </a:lnTo>
                <a:lnTo>
                  <a:pt x="1788810" y="883953"/>
                </a:lnTo>
                <a:lnTo>
                  <a:pt x="1786316" y="876470"/>
                </a:lnTo>
                <a:lnTo>
                  <a:pt x="1786050" y="870772"/>
                </a:lnTo>
                <a:lnTo>
                  <a:pt x="1783342" y="865575"/>
                </a:lnTo>
                <a:lnTo>
                  <a:pt x="1778259" y="858894"/>
                </a:lnTo>
                <a:lnTo>
                  <a:pt x="1774918" y="857981"/>
                </a:lnTo>
                <a:lnTo>
                  <a:pt x="1772638" y="857737"/>
                </a:lnTo>
                <a:lnTo>
                  <a:pt x="1771119" y="856582"/>
                </a:lnTo>
                <a:lnTo>
                  <a:pt x="1761189" y="839177"/>
                </a:lnTo>
                <a:lnTo>
                  <a:pt x="1759552" y="827442"/>
                </a:lnTo>
                <a:lnTo>
                  <a:pt x="1758425" y="825472"/>
                </a:lnTo>
                <a:lnTo>
                  <a:pt x="1756682" y="824158"/>
                </a:lnTo>
                <a:lnTo>
                  <a:pt x="1752099" y="821706"/>
                </a:lnTo>
                <a:lnTo>
                  <a:pt x="1742909" y="813996"/>
                </a:lnTo>
                <a:lnTo>
                  <a:pt x="1742010" y="810575"/>
                </a:lnTo>
                <a:lnTo>
                  <a:pt x="1741432" y="805035"/>
                </a:lnTo>
                <a:lnTo>
                  <a:pt x="1733614" y="796103"/>
                </a:lnTo>
                <a:lnTo>
                  <a:pt x="1732731" y="790404"/>
                </a:lnTo>
                <a:lnTo>
                  <a:pt x="1731615" y="788874"/>
                </a:lnTo>
                <a:lnTo>
                  <a:pt x="1729879" y="787853"/>
                </a:lnTo>
                <a:lnTo>
                  <a:pt x="1727729" y="787173"/>
                </a:lnTo>
                <a:lnTo>
                  <a:pt x="1726296" y="785727"/>
                </a:lnTo>
                <a:lnTo>
                  <a:pt x="1724704" y="781475"/>
                </a:lnTo>
                <a:lnTo>
                  <a:pt x="1723287" y="779944"/>
                </a:lnTo>
                <a:lnTo>
                  <a:pt x="1719067" y="778243"/>
                </a:lnTo>
                <a:lnTo>
                  <a:pt x="1717545" y="776797"/>
                </a:lnTo>
                <a:lnTo>
                  <a:pt x="1713776" y="767867"/>
                </a:lnTo>
                <a:lnTo>
                  <a:pt x="1697994" y="751454"/>
                </a:lnTo>
                <a:lnTo>
                  <a:pt x="1697042" y="745756"/>
                </a:lnTo>
                <a:lnTo>
                  <a:pt x="1695916" y="744226"/>
                </a:lnTo>
                <a:lnTo>
                  <a:pt x="1692019" y="742524"/>
                </a:lnTo>
                <a:lnTo>
                  <a:pt x="1690583" y="741078"/>
                </a:lnTo>
                <a:lnTo>
                  <a:pt x="1688988" y="736826"/>
                </a:lnTo>
                <a:lnTo>
                  <a:pt x="1687570" y="735296"/>
                </a:lnTo>
                <a:lnTo>
                  <a:pt x="1680135" y="732637"/>
                </a:lnTo>
                <a:lnTo>
                  <a:pt x="1679383" y="729767"/>
                </a:lnTo>
                <a:lnTo>
                  <a:pt x="1679182" y="727613"/>
                </a:lnTo>
                <a:lnTo>
                  <a:pt x="1678057" y="726177"/>
                </a:lnTo>
                <a:lnTo>
                  <a:pt x="1674160" y="724581"/>
                </a:lnTo>
                <a:lnTo>
                  <a:pt x="1672724" y="723163"/>
                </a:lnTo>
                <a:lnTo>
                  <a:pt x="1671128" y="718942"/>
                </a:lnTo>
                <a:lnTo>
                  <a:pt x="1670230" y="710988"/>
                </a:lnTo>
                <a:lnTo>
                  <a:pt x="1669112" y="709140"/>
                </a:lnTo>
                <a:lnTo>
                  <a:pt x="1667375" y="707908"/>
                </a:lnTo>
                <a:lnTo>
                  <a:pt x="1665224" y="707087"/>
                </a:lnTo>
                <a:lnTo>
                  <a:pt x="1663790" y="705548"/>
                </a:lnTo>
                <a:lnTo>
                  <a:pt x="1661300" y="697900"/>
                </a:lnTo>
                <a:lnTo>
                  <a:pt x="1658444" y="697131"/>
                </a:lnTo>
                <a:lnTo>
                  <a:pt x="1647630" y="696551"/>
                </a:lnTo>
                <a:lnTo>
                  <a:pt x="1646108" y="695547"/>
                </a:lnTo>
                <a:lnTo>
                  <a:pt x="1645093" y="693886"/>
                </a:lnTo>
                <a:lnTo>
                  <a:pt x="1643464" y="688830"/>
                </a:lnTo>
                <a:lnTo>
                  <a:pt x="1634512" y="679056"/>
                </a:lnTo>
                <a:lnTo>
                  <a:pt x="1634246" y="674034"/>
                </a:lnTo>
                <a:lnTo>
                  <a:pt x="1633216" y="672598"/>
                </a:lnTo>
                <a:lnTo>
                  <a:pt x="1631537" y="671641"/>
                </a:lnTo>
                <a:lnTo>
                  <a:pt x="1625574" y="669839"/>
                </a:lnTo>
                <a:lnTo>
                  <a:pt x="1625236" y="662047"/>
                </a:lnTo>
                <a:lnTo>
                  <a:pt x="1624233" y="661631"/>
                </a:lnTo>
                <a:lnTo>
                  <a:pt x="1620473" y="661167"/>
                </a:lnTo>
                <a:lnTo>
                  <a:pt x="1619073" y="660052"/>
                </a:lnTo>
                <a:lnTo>
                  <a:pt x="1617518" y="656166"/>
                </a:lnTo>
                <a:lnTo>
                  <a:pt x="1616111" y="654733"/>
                </a:lnTo>
                <a:lnTo>
                  <a:pt x="1608694" y="652244"/>
                </a:lnTo>
                <a:lnTo>
                  <a:pt x="1607945" y="649389"/>
                </a:lnTo>
                <a:lnTo>
                  <a:pt x="1607745" y="647238"/>
                </a:lnTo>
                <a:lnTo>
                  <a:pt x="1606619" y="645804"/>
                </a:lnTo>
                <a:lnTo>
                  <a:pt x="1599691" y="643315"/>
                </a:lnTo>
                <a:lnTo>
                  <a:pt x="1590838" y="642970"/>
                </a:lnTo>
                <a:lnTo>
                  <a:pt x="1581915" y="635252"/>
                </a:lnTo>
                <a:lnTo>
                  <a:pt x="1580958" y="629636"/>
                </a:lnTo>
                <a:lnTo>
                  <a:pt x="1579832" y="628116"/>
                </a:lnTo>
                <a:lnTo>
                  <a:pt x="1575934" y="626428"/>
                </a:lnTo>
                <a:lnTo>
                  <a:pt x="1574498" y="624986"/>
                </a:lnTo>
                <a:lnTo>
                  <a:pt x="1572004" y="617508"/>
                </a:lnTo>
                <a:lnTo>
                  <a:pt x="1569148" y="616752"/>
                </a:lnTo>
                <a:lnTo>
                  <a:pt x="1558067" y="616159"/>
                </a:lnTo>
                <a:lnTo>
                  <a:pt x="1553032" y="613507"/>
                </a:lnTo>
                <a:lnTo>
                  <a:pt x="1546455" y="608461"/>
                </a:lnTo>
                <a:lnTo>
                  <a:pt x="1536317" y="607251"/>
                </a:lnTo>
                <a:lnTo>
                  <a:pt x="1528254" y="599533"/>
                </a:lnTo>
                <a:lnTo>
                  <a:pt x="1519401" y="598398"/>
                </a:lnTo>
                <a:lnTo>
                  <a:pt x="1518950" y="597369"/>
                </a:lnTo>
                <a:lnTo>
                  <a:pt x="1518448" y="593580"/>
                </a:lnTo>
                <a:lnTo>
                  <a:pt x="1517323" y="592174"/>
                </a:lnTo>
                <a:lnTo>
                  <a:pt x="1510394" y="589730"/>
                </a:lnTo>
                <a:lnTo>
                  <a:pt x="1465829" y="589359"/>
                </a:lnTo>
                <a:lnTo>
                  <a:pt x="1447971" y="589359"/>
                </a:lnTo>
                <a:lnTo>
                  <a:pt x="1439041" y="581670"/>
                </a:lnTo>
                <a:lnTo>
                  <a:pt x="1430111" y="580538"/>
                </a:lnTo>
                <a:lnTo>
                  <a:pt x="1386155" y="580429"/>
                </a:lnTo>
                <a:lnTo>
                  <a:pt x="1372074" y="580429"/>
                </a:lnTo>
                <a:lnTo>
                  <a:pt x="1370130" y="581422"/>
                </a:lnTo>
                <a:lnTo>
                  <a:pt x="1368835" y="583075"/>
                </a:lnTo>
                <a:lnTo>
                  <a:pt x="1367970" y="585170"/>
                </a:lnTo>
                <a:lnTo>
                  <a:pt x="1366402" y="586566"/>
                </a:lnTo>
                <a:lnTo>
                  <a:pt x="1358706" y="588991"/>
                </a:lnTo>
                <a:lnTo>
                  <a:pt x="1314579" y="589359"/>
                </a:lnTo>
                <a:lnTo>
                  <a:pt x="1313941" y="589359"/>
                </a:lnTo>
                <a:lnTo>
                  <a:pt x="1308302" y="594099"/>
                </a:lnTo>
                <a:lnTo>
                  <a:pt x="1305787" y="594504"/>
                </a:lnTo>
                <a:lnTo>
                  <a:pt x="1303119" y="593781"/>
                </a:lnTo>
                <a:lnTo>
                  <a:pt x="1296447" y="590232"/>
                </a:lnTo>
                <a:lnTo>
                  <a:pt x="1287261" y="589435"/>
                </a:lnTo>
                <a:lnTo>
                  <a:pt x="1286799" y="590402"/>
                </a:lnTo>
                <a:lnTo>
                  <a:pt x="1286286" y="594122"/>
                </a:lnTo>
                <a:lnTo>
                  <a:pt x="1285157" y="595511"/>
                </a:lnTo>
                <a:lnTo>
                  <a:pt x="1277324" y="598181"/>
                </a:lnTo>
                <a:lnTo>
                  <a:pt x="1232784" y="598289"/>
                </a:lnTo>
                <a:lnTo>
                  <a:pt x="1188369" y="598289"/>
                </a:lnTo>
                <a:lnTo>
                  <a:pt x="1171064" y="598289"/>
                </a:lnTo>
                <a:lnTo>
                  <a:pt x="1170639" y="599281"/>
                </a:lnTo>
                <a:lnTo>
                  <a:pt x="1170041" y="603433"/>
                </a:lnTo>
                <a:lnTo>
                  <a:pt x="1169902" y="601237"/>
                </a:lnTo>
                <a:lnTo>
                  <a:pt x="1168872" y="600254"/>
                </a:lnTo>
                <a:lnTo>
                  <a:pt x="1162111" y="598548"/>
                </a:lnTo>
                <a:lnTo>
                  <a:pt x="1126416" y="598289"/>
                </a:lnTo>
                <a:lnTo>
                  <a:pt x="1125991" y="597297"/>
                </a:lnTo>
                <a:lnTo>
                  <a:pt x="1125519" y="593548"/>
                </a:lnTo>
                <a:lnTo>
                  <a:pt x="1124401" y="592152"/>
                </a:lnTo>
                <a:lnTo>
                  <a:pt x="1116589" y="589468"/>
                </a:lnTo>
                <a:lnTo>
                  <a:pt x="1093724" y="589359"/>
                </a:lnTo>
                <a:lnTo>
                  <a:pt x="1092290" y="588367"/>
                </a:lnTo>
                <a:lnTo>
                  <a:pt x="1091334" y="586713"/>
                </a:lnTo>
                <a:lnTo>
                  <a:pt x="1090697" y="584619"/>
                </a:lnTo>
                <a:lnTo>
                  <a:pt x="1089280" y="583222"/>
                </a:lnTo>
                <a:lnTo>
                  <a:pt x="1080893" y="580538"/>
                </a:lnTo>
                <a:lnTo>
                  <a:pt x="1072839" y="580439"/>
                </a:lnTo>
                <a:lnTo>
                  <a:pt x="1072414" y="579444"/>
                </a:lnTo>
                <a:lnTo>
                  <a:pt x="1071941" y="575692"/>
                </a:lnTo>
                <a:lnTo>
                  <a:pt x="1070823" y="574294"/>
                </a:lnTo>
                <a:lnTo>
                  <a:pt x="1063011" y="571609"/>
                </a:lnTo>
                <a:lnTo>
                  <a:pt x="1054978" y="571509"/>
                </a:lnTo>
                <a:lnTo>
                  <a:pt x="1054553" y="570514"/>
                </a:lnTo>
                <a:lnTo>
                  <a:pt x="1054081" y="566762"/>
                </a:lnTo>
                <a:lnTo>
                  <a:pt x="1052963" y="565365"/>
                </a:lnTo>
                <a:lnTo>
                  <a:pt x="1044886" y="562602"/>
                </a:lnTo>
                <a:lnTo>
                  <a:pt x="1028188" y="562570"/>
                </a:lnTo>
                <a:lnTo>
                  <a:pt x="1027764" y="561578"/>
                </a:lnTo>
                <a:lnTo>
                  <a:pt x="1027292" y="557830"/>
                </a:lnTo>
                <a:lnTo>
                  <a:pt x="1026174" y="556433"/>
                </a:lnTo>
                <a:lnTo>
                  <a:pt x="1018362" y="553749"/>
                </a:lnTo>
                <a:lnTo>
                  <a:pt x="1013356" y="553672"/>
                </a:lnTo>
                <a:lnTo>
                  <a:pt x="1011922" y="552670"/>
                </a:lnTo>
                <a:lnTo>
                  <a:pt x="1010967" y="551009"/>
                </a:lnTo>
                <a:lnTo>
                  <a:pt x="1010329" y="548909"/>
                </a:lnTo>
                <a:lnTo>
                  <a:pt x="1008912" y="547510"/>
                </a:lnTo>
                <a:lnTo>
                  <a:pt x="1001478" y="545079"/>
                </a:lnTo>
                <a:lnTo>
                  <a:pt x="982669" y="544711"/>
                </a:lnTo>
                <a:lnTo>
                  <a:pt x="974613" y="537022"/>
                </a:lnTo>
                <a:lnTo>
                  <a:pt x="965760" y="535889"/>
                </a:lnTo>
                <a:lnTo>
                  <a:pt x="921118" y="535781"/>
                </a:lnTo>
                <a:lnTo>
                  <a:pt x="876976" y="535781"/>
                </a:lnTo>
                <a:lnTo>
                  <a:pt x="832386" y="535781"/>
                </a:lnTo>
                <a:lnTo>
                  <a:pt x="787854" y="535781"/>
                </a:lnTo>
                <a:lnTo>
                  <a:pt x="785932" y="535781"/>
                </a:lnTo>
                <a:lnTo>
                  <a:pt x="778135" y="543470"/>
                </a:lnTo>
                <a:lnTo>
                  <a:pt x="768354" y="544678"/>
                </a:lnTo>
                <a:lnTo>
                  <a:pt x="750213" y="544711"/>
                </a:lnTo>
                <a:lnTo>
                  <a:pt x="750129" y="549451"/>
                </a:lnTo>
                <a:lnTo>
                  <a:pt x="749125" y="550847"/>
                </a:lnTo>
                <a:lnTo>
                  <a:pt x="741410" y="553567"/>
                </a:lnTo>
                <a:lnTo>
                  <a:pt x="741165" y="553640"/>
                </a:lnTo>
                <a:lnTo>
                  <a:pt x="727603" y="553640"/>
                </a:lnTo>
                <a:lnTo>
                  <a:pt x="726171" y="554632"/>
                </a:lnTo>
                <a:lnTo>
                  <a:pt x="725215" y="556286"/>
                </a:lnTo>
                <a:lnTo>
                  <a:pt x="723308" y="562560"/>
                </a:lnTo>
                <a:lnTo>
                  <a:pt x="714743" y="562570"/>
                </a:lnTo>
                <a:lnTo>
                  <a:pt x="714376" y="553672"/>
                </a:lnTo>
                <a:lnTo>
                  <a:pt x="714375" y="561332"/>
                </a:lnTo>
                <a:lnTo>
                  <a:pt x="713383" y="561744"/>
                </a:lnTo>
                <a:lnTo>
                  <a:pt x="705448" y="562570"/>
                </a:lnTo>
                <a:lnTo>
                  <a:pt x="705446" y="553641"/>
                </a:lnTo>
                <a:lnTo>
                  <a:pt x="700705" y="553640"/>
                </a:lnTo>
                <a:lnTo>
                  <a:pt x="699309" y="552648"/>
                </a:lnTo>
                <a:lnTo>
                  <a:pt x="698378" y="550995"/>
                </a:lnTo>
                <a:lnTo>
                  <a:pt x="696526" y="544743"/>
                </a:lnTo>
                <a:lnTo>
                  <a:pt x="691779" y="544720"/>
                </a:lnTo>
                <a:lnTo>
                  <a:pt x="690381" y="543725"/>
                </a:lnTo>
                <a:lnTo>
                  <a:pt x="689450" y="542069"/>
                </a:lnTo>
                <a:lnTo>
                  <a:pt x="687695" y="536149"/>
                </a:lnTo>
                <a:lnTo>
                  <a:pt x="687619" y="531149"/>
                </a:lnTo>
                <a:lnTo>
                  <a:pt x="686616" y="529717"/>
                </a:lnTo>
                <a:lnTo>
                  <a:pt x="684955" y="528762"/>
                </a:lnTo>
                <a:lnTo>
                  <a:pt x="679901" y="527229"/>
                </a:lnTo>
                <a:lnTo>
                  <a:pt x="670127" y="518299"/>
                </a:lnTo>
                <a:lnTo>
                  <a:pt x="669730" y="504363"/>
                </a:lnTo>
                <a:lnTo>
                  <a:pt x="668737" y="502929"/>
                </a:lnTo>
                <a:lnTo>
                  <a:pt x="667082" y="501974"/>
                </a:lnTo>
                <a:lnTo>
                  <a:pt x="661165" y="500174"/>
                </a:lnTo>
                <a:lnTo>
                  <a:pt x="660798" y="482321"/>
                </a:lnTo>
                <a:lnTo>
                  <a:pt x="656057" y="477497"/>
                </a:lnTo>
                <a:lnTo>
                  <a:pt x="653730" y="472505"/>
                </a:lnTo>
                <a:lnTo>
                  <a:pt x="651870" y="455535"/>
                </a:lnTo>
                <a:lnTo>
                  <a:pt x="634120" y="437666"/>
                </a:lnTo>
                <a:lnTo>
                  <a:pt x="634018" y="429875"/>
                </a:lnTo>
                <a:lnTo>
                  <a:pt x="633023" y="429459"/>
                </a:lnTo>
                <a:lnTo>
                  <a:pt x="625187" y="428634"/>
                </a:lnTo>
                <a:lnTo>
                  <a:pt x="625111" y="423887"/>
                </a:lnTo>
                <a:lnTo>
                  <a:pt x="624108" y="422490"/>
                </a:lnTo>
                <a:lnTo>
                  <a:pt x="617393" y="420063"/>
                </a:lnTo>
                <a:lnTo>
                  <a:pt x="608570" y="419727"/>
                </a:lnTo>
                <a:lnTo>
                  <a:pt x="608120" y="418724"/>
                </a:lnTo>
                <a:lnTo>
                  <a:pt x="607254" y="411134"/>
                </a:lnTo>
                <a:lnTo>
                  <a:pt x="598399" y="410768"/>
                </a:lnTo>
                <a:lnTo>
                  <a:pt x="598322" y="406025"/>
                </a:lnTo>
                <a:lnTo>
                  <a:pt x="597319" y="404629"/>
                </a:lnTo>
                <a:lnTo>
                  <a:pt x="590604" y="402204"/>
                </a:lnTo>
                <a:lnTo>
                  <a:pt x="589913" y="399353"/>
                </a:lnTo>
                <a:lnTo>
                  <a:pt x="589469" y="394179"/>
                </a:lnTo>
                <a:lnTo>
                  <a:pt x="588440" y="393755"/>
                </a:lnTo>
                <a:lnTo>
                  <a:pt x="572751" y="392907"/>
                </a:lnTo>
                <a:lnTo>
                  <a:pt x="572334" y="391914"/>
                </a:lnTo>
                <a:lnTo>
                  <a:pt x="571871" y="388166"/>
                </a:lnTo>
                <a:lnTo>
                  <a:pt x="570756" y="386769"/>
                </a:lnTo>
                <a:lnTo>
                  <a:pt x="563845" y="384344"/>
                </a:lnTo>
                <a:lnTo>
                  <a:pt x="554042" y="383986"/>
                </a:lnTo>
                <a:lnTo>
                  <a:pt x="553652" y="375415"/>
                </a:lnTo>
                <a:lnTo>
                  <a:pt x="522147" y="375047"/>
                </a:lnTo>
                <a:lnTo>
                  <a:pt x="520739" y="374054"/>
                </a:lnTo>
                <a:lnTo>
                  <a:pt x="519800" y="372401"/>
                </a:lnTo>
                <a:lnTo>
                  <a:pt x="518032" y="366485"/>
                </a:lnTo>
                <a:lnTo>
                  <a:pt x="495325" y="366117"/>
                </a:lnTo>
                <a:lnTo>
                  <a:pt x="493928" y="365125"/>
                </a:lnTo>
                <a:lnTo>
                  <a:pt x="492997" y="363471"/>
                </a:lnTo>
                <a:lnTo>
                  <a:pt x="491501" y="358428"/>
                </a:lnTo>
                <a:lnTo>
                  <a:pt x="488651" y="357739"/>
                </a:lnTo>
                <a:lnTo>
                  <a:pt x="473651" y="357188"/>
                </a:lnTo>
                <a:lnTo>
                  <a:pt x="465619" y="349499"/>
                </a:lnTo>
                <a:lnTo>
                  <a:pt x="455425" y="348258"/>
                </a:lnTo>
                <a:lnTo>
                  <a:pt x="432847" y="348257"/>
                </a:lnTo>
                <a:lnTo>
                  <a:pt x="431440" y="347265"/>
                </a:lnTo>
                <a:lnTo>
                  <a:pt x="430502" y="345612"/>
                </a:lnTo>
                <a:lnTo>
                  <a:pt x="428735" y="339696"/>
                </a:lnTo>
                <a:lnTo>
                  <a:pt x="388535" y="339328"/>
                </a:lnTo>
                <a:lnTo>
                  <a:pt x="387016" y="338336"/>
                </a:lnTo>
                <a:lnTo>
                  <a:pt x="386003" y="336682"/>
                </a:lnTo>
                <a:lnTo>
                  <a:pt x="383980" y="330408"/>
                </a:lnTo>
                <a:lnTo>
                  <a:pt x="376289" y="330399"/>
                </a:lnTo>
                <a:lnTo>
                  <a:pt x="375875" y="329407"/>
                </a:lnTo>
                <a:lnTo>
                  <a:pt x="375156" y="322710"/>
                </a:lnTo>
                <a:lnTo>
                  <a:pt x="375069" y="326858"/>
                </a:lnTo>
                <a:lnTo>
                  <a:pt x="375050" y="322374"/>
                </a:lnTo>
                <a:lnTo>
                  <a:pt x="372403" y="321871"/>
                </a:lnTo>
                <a:lnTo>
                  <a:pt x="348370" y="321468"/>
                </a:lnTo>
                <a:lnTo>
                  <a:pt x="348258" y="312548"/>
                </a:lnTo>
                <a:lnTo>
                  <a:pt x="339338" y="312539"/>
                </a:lnTo>
                <a:lnTo>
                  <a:pt x="339331" y="307798"/>
                </a:lnTo>
                <a:lnTo>
                  <a:pt x="338338" y="306402"/>
                </a:lnTo>
                <a:lnTo>
                  <a:pt x="336684" y="305471"/>
                </a:lnTo>
                <a:lnTo>
                  <a:pt x="330399" y="303609"/>
                </a:lnTo>
                <a:lnTo>
                  <a:pt x="321479" y="294689"/>
                </a:lnTo>
                <a:lnTo>
                  <a:pt x="321472" y="289942"/>
                </a:lnTo>
                <a:lnTo>
                  <a:pt x="320479" y="288544"/>
                </a:lnTo>
                <a:lnTo>
                  <a:pt x="318825" y="287613"/>
                </a:lnTo>
                <a:lnTo>
                  <a:pt x="312908" y="285859"/>
                </a:lnTo>
                <a:lnTo>
                  <a:pt x="307908" y="285782"/>
                </a:lnTo>
                <a:lnTo>
                  <a:pt x="306475" y="284779"/>
                </a:lnTo>
                <a:lnTo>
                  <a:pt x="305520" y="283118"/>
                </a:lnTo>
                <a:lnTo>
                  <a:pt x="304883" y="281019"/>
                </a:lnTo>
                <a:lnTo>
                  <a:pt x="303466" y="279619"/>
                </a:lnTo>
                <a:lnTo>
                  <a:pt x="295081" y="276929"/>
                </a:lnTo>
                <a:lnTo>
                  <a:pt x="294683" y="268000"/>
                </a:lnTo>
                <a:lnTo>
                  <a:pt x="277198" y="250408"/>
                </a:lnTo>
                <a:lnTo>
                  <a:pt x="276854" y="242376"/>
                </a:lnTo>
                <a:lnTo>
                  <a:pt x="275851" y="241951"/>
                </a:lnTo>
                <a:lnTo>
                  <a:pt x="272090" y="241479"/>
                </a:lnTo>
                <a:lnTo>
                  <a:pt x="270690" y="240361"/>
                </a:lnTo>
                <a:lnTo>
                  <a:pt x="267923" y="232284"/>
                </a:lnTo>
                <a:lnTo>
                  <a:pt x="250065" y="214345"/>
                </a:lnTo>
                <a:lnTo>
                  <a:pt x="242346" y="214315"/>
                </a:lnTo>
                <a:lnTo>
                  <a:pt x="241931" y="213322"/>
                </a:lnTo>
                <a:lnTo>
                  <a:pt x="241103" y="200652"/>
                </a:lnTo>
                <a:lnTo>
                  <a:pt x="240111" y="199252"/>
                </a:lnTo>
                <a:lnTo>
                  <a:pt x="238456" y="198319"/>
                </a:lnTo>
                <a:lnTo>
                  <a:pt x="232540" y="196562"/>
                </a:lnTo>
                <a:lnTo>
                  <a:pt x="232204" y="188774"/>
                </a:lnTo>
                <a:lnTo>
                  <a:pt x="231202" y="188357"/>
                </a:lnTo>
                <a:lnTo>
                  <a:pt x="223611" y="187556"/>
                </a:lnTo>
                <a:lnTo>
                  <a:pt x="214425" y="178703"/>
                </a:lnTo>
                <a:lnTo>
                  <a:pt x="209606" y="178626"/>
                </a:lnTo>
                <a:lnTo>
                  <a:pt x="208198" y="177623"/>
                </a:lnTo>
                <a:lnTo>
                  <a:pt x="207260" y="175962"/>
                </a:lnTo>
                <a:lnTo>
                  <a:pt x="205493" y="170032"/>
                </a:lnTo>
                <a:lnTo>
                  <a:pt x="200675" y="169773"/>
                </a:lnTo>
                <a:lnTo>
                  <a:pt x="199268" y="168744"/>
                </a:lnTo>
                <a:lnTo>
                  <a:pt x="196824" y="161985"/>
                </a:lnTo>
                <a:lnTo>
                  <a:pt x="193972" y="161290"/>
                </a:lnTo>
                <a:lnTo>
                  <a:pt x="187635" y="160744"/>
                </a:lnTo>
                <a:lnTo>
                  <a:pt x="178704" y="151913"/>
                </a:lnTo>
                <a:lnTo>
                  <a:pt x="164957" y="151805"/>
                </a:lnTo>
                <a:lnTo>
                  <a:pt x="163549" y="150812"/>
                </a:lnTo>
                <a:lnTo>
                  <a:pt x="162611" y="149159"/>
                </a:lnTo>
                <a:lnTo>
                  <a:pt x="160767" y="142984"/>
                </a:lnTo>
                <a:lnTo>
                  <a:pt x="156004" y="142907"/>
                </a:lnTo>
                <a:lnTo>
                  <a:pt x="154604" y="141904"/>
                </a:lnTo>
                <a:lnTo>
                  <a:pt x="152174" y="135189"/>
                </a:lnTo>
                <a:lnTo>
                  <a:pt x="149323" y="134498"/>
                </a:lnTo>
                <a:lnTo>
                  <a:pt x="138168" y="133948"/>
                </a:lnTo>
                <a:lnTo>
                  <a:pt x="136761" y="132955"/>
                </a:lnTo>
                <a:lnTo>
                  <a:pt x="135822" y="131300"/>
                </a:lnTo>
                <a:lnTo>
                  <a:pt x="134316" y="126257"/>
                </a:lnTo>
                <a:lnTo>
                  <a:pt x="131465" y="125567"/>
                </a:lnTo>
                <a:lnTo>
                  <a:pt x="125393" y="125047"/>
                </a:lnTo>
                <a:lnTo>
                  <a:pt x="116464" y="116454"/>
                </a:lnTo>
                <a:lnTo>
                  <a:pt x="102528" y="116088"/>
                </a:lnTo>
                <a:lnTo>
                  <a:pt x="101094" y="115095"/>
                </a:lnTo>
                <a:lnTo>
                  <a:pt x="100139" y="113441"/>
                </a:lnTo>
                <a:lnTo>
                  <a:pt x="98604" y="108397"/>
                </a:lnTo>
                <a:lnTo>
                  <a:pt x="95749" y="107708"/>
                </a:lnTo>
                <a:lnTo>
                  <a:pt x="71557" y="107156"/>
                </a:lnTo>
                <a:lnTo>
                  <a:pt x="71448" y="99467"/>
                </a:lnTo>
                <a:lnTo>
                  <a:pt x="70453" y="99054"/>
                </a:lnTo>
                <a:lnTo>
                  <a:pt x="62617" y="98236"/>
                </a:lnTo>
                <a:lnTo>
                  <a:pt x="62518" y="90539"/>
                </a:lnTo>
                <a:lnTo>
                  <a:pt x="61523" y="90125"/>
                </a:lnTo>
                <a:lnTo>
                  <a:pt x="53687" y="89306"/>
                </a:lnTo>
                <a:lnTo>
                  <a:pt x="53588" y="81609"/>
                </a:lnTo>
                <a:lnTo>
                  <a:pt x="52593" y="81195"/>
                </a:lnTo>
                <a:lnTo>
                  <a:pt x="48436" y="80612"/>
                </a:lnTo>
                <a:lnTo>
                  <a:pt x="50631" y="80476"/>
                </a:lnTo>
                <a:lnTo>
                  <a:pt x="50621" y="80440"/>
                </a:lnTo>
                <a:lnTo>
                  <a:pt x="36986" y="80367"/>
                </a:lnTo>
                <a:lnTo>
                  <a:pt x="36564" y="79375"/>
                </a:lnTo>
                <a:lnTo>
                  <a:pt x="35720" y="66706"/>
                </a:lnTo>
                <a:lnTo>
                  <a:pt x="34728" y="65306"/>
                </a:lnTo>
                <a:lnTo>
                  <a:pt x="33074" y="64374"/>
                </a:lnTo>
                <a:lnTo>
                  <a:pt x="26822" y="62517"/>
                </a:lnTo>
                <a:lnTo>
                  <a:pt x="26790" y="53946"/>
                </a:lnTo>
                <a:lnTo>
                  <a:pt x="22049" y="53687"/>
                </a:lnTo>
                <a:lnTo>
                  <a:pt x="20653" y="52658"/>
                </a:lnTo>
                <a:lnTo>
                  <a:pt x="17892" y="44758"/>
                </a:lnTo>
                <a:lnTo>
                  <a:pt x="17860" y="35728"/>
                </a:lnTo>
                <a:lnTo>
                  <a:pt x="8962" y="26821"/>
                </a:lnTo>
                <a:lnTo>
                  <a:pt x="1245" y="26791"/>
                </a:lnTo>
                <a:lnTo>
                  <a:pt x="8901" y="17891"/>
                </a:lnTo>
                <a:lnTo>
                  <a:pt x="3780" y="17865"/>
                </a:lnTo>
                <a:lnTo>
                  <a:pt x="8056" y="17860"/>
                </a:lnTo>
                <a:lnTo>
                  <a:pt x="8879" y="9757"/>
                </a:lnTo>
                <a:lnTo>
                  <a:pt x="8907" y="9298"/>
                </a:lnTo>
                <a:lnTo>
                  <a:pt x="3781" y="9002"/>
                </a:lnTo>
                <a:lnTo>
                  <a:pt x="8907" y="8930"/>
                </a:lnTo>
                <a:lnTo>
                  <a:pt x="367" y="8929"/>
                </a:lnTo>
                <a:lnTo>
                  <a:pt x="0" y="0"/>
                </a:lnTo>
                <a:lnTo>
                  <a:pt x="89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3" name="SMARTInkShape-898"/>
          <p:cNvSpPr/>
          <p:nvPr/>
        </p:nvSpPr>
        <p:spPr>
          <a:xfrm>
            <a:off x="4768453" y="4098730"/>
            <a:ext cx="339328" cy="794741"/>
          </a:xfrm>
          <a:custGeom>
            <a:avLst/>
            <a:gdLst/>
            <a:ahLst/>
            <a:cxnLst/>
            <a:rect l="0" t="0" r="0" b="0"/>
            <a:pathLst>
              <a:path w="339328" h="794741">
                <a:moveTo>
                  <a:pt x="330399" y="794740"/>
                </a:moveTo>
                <a:lnTo>
                  <a:pt x="322710" y="794740"/>
                </a:lnTo>
                <a:lnTo>
                  <a:pt x="322296" y="793747"/>
                </a:lnTo>
                <a:lnTo>
                  <a:pt x="321837" y="789998"/>
                </a:lnTo>
                <a:lnTo>
                  <a:pt x="320722" y="788602"/>
                </a:lnTo>
                <a:lnTo>
                  <a:pt x="312917" y="785918"/>
                </a:lnTo>
                <a:lnTo>
                  <a:pt x="312539" y="768059"/>
                </a:lnTo>
                <a:lnTo>
                  <a:pt x="317280" y="767982"/>
                </a:lnTo>
                <a:lnTo>
                  <a:pt x="318676" y="766979"/>
                </a:lnTo>
                <a:lnTo>
                  <a:pt x="321396" y="759266"/>
                </a:lnTo>
                <a:lnTo>
                  <a:pt x="321466" y="759030"/>
                </a:lnTo>
                <a:lnTo>
                  <a:pt x="326209" y="759023"/>
                </a:lnTo>
                <a:lnTo>
                  <a:pt x="327605" y="758030"/>
                </a:lnTo>
                <a:lnTo>
                  <a:pt x="328537" y="756375"/>
                </a:lnTo>
                <a:lnTo>
                  <a:pt x="330399" y="750091"/>
                </a:lnTo>
                <a:lnTo>
                  <a:pt x="330399" y="741161"/>
                </a:lnTo>
                <a:lnTo>
                  <a:pt x="339327" y="741161"/>
                </a:lnTo>
                <a:lnTo>
                  <a:pt x="339327" y="723334"/>
                </a:lnTo>
                <a:lnTo>
                  <a:pt x="334588" y="723311"/>
                </a:lnTo>
                <a:lnTo>
                  <a:pt x="333191" y="722316"/>
                </a:lnTo>
                <a:lnTo>
                  <a:pt x="332260" y="720660"/>
                </a:lnTo>
                <a:lnTo>
                  <a:pt x="331640" y="718564"/>
                </a:lnTo>
                <a:lnTo>
                  <a:pt x="330234" y="717166"/>
                </a:lnTo>
                <a:lnTo>
                  <a:pt x="322819" y="714740"/>
                </a:lnTo>
                <a:lnTo>
                  <a:pt x="322069" y="711889"/>
                </a:lnTo>
                <a:lnTo>
                  <a:pt x="321869" y="709740"/>
                </a:lnTo>
                <a:lnTo>
                  <a:pt x="320743" y="708308"/>
                </a:lnTo>
                <a:lnTo>
                  <a:pt x="313816" y="705819"/>
                </a:lnTo>
                <a:lnTo>
                  <a:pt x="299269" y="705452"/>
                </a:lnTo>
                <a:lnTo>
                  <a:pt x="297740" y="704457"/>
                </a:lnTo>
                <a:lnTo>
                  <a:pt x="296720" y="702801"/>
                </a:lnTo>
                <a:lnTo>
                  <a:pt x="294681" y="696515"/>
                </a:lnTo>
                <a:lnTo>
                  <a:pt x="289535" y="696513"/>
                </a:lnTo>
                <a:lnTo>
                  <a:pt x="293807" y="696512"/>
                </a:lnTo>
                <a:lnTo>
                  <a:pt x="294657" y="687951"/>
                </a:lnTo>
                <a:lnTo>
                  <a:pt x="294673" y="682951"/>
                </a:lnTo>
                <a:lnTo>
                  <a:pt x="293683" y="681519"/>
                </a:lnTo>
                <a:lnTo>
                  <a:pt x="292030" y="680563"/>
                </a:lnTo>
                <a:lnTo>
                  <a:pt x="286991" y="679030"/>
                </a:lnTo>
                <a:lnTo>
                  <a:pt x="286300" y="676175"/>
                </a:lnTo>
                <a:lnTo>
                  <a:pt x="285751" y="664985"/>
                </a:lnTo>
                <a:lnTo>
                  <a:pt x="284758" y="663588"/>
                </a:lnTo>
                <a:lnTo>
                  <a:pt x="283105" y="662657"/>
                </a:lnTo>
                <a:lnTo>
                  <a:pt x="278061" y="661162"/>
                </a:lnTo>
                <a:lnTo>
                  <a:pt x="277372" y="658311"/>
                </a:lnTo>
                <a:lnTo>
                  <a:pt x="276929" y="653137"/>
                </a:lnTo>
                <a:lnTo>
                  <a:pt x="275901" y="652713"/>
                </a:lnTo>
                <a:lnTo>
                  <a:pt x="272113" y="652241"/>
                </a:lnTo>
                <a:lnTo>
                  <a:pt x="270705" y="651123"/>
                </a:lnTo>
                <a:lnTo>
                  <a:pt x="268001" y="643312"/>
                </a:lnTo>
                <a:lnTo>
                  <a:pt x="267892" y="629376"/>
                </a:lnTo>
                <a:lnTo>
                  <a:pt x="266899" y="627942"/>
                </a:lnTo>
                <a:lnTo>
                  <a:pt x="265246" y="626987"/>
                </a:lnTo>
                <a:lnTo>
                  <a:pt x="263151" y="626349"/>
                </a:lnTo>
                <a:lnTo>
                  <a:pt x="261754" y="624932"/>
                </a:lnTo>
                <a:lnTo>
                  <a:pt x="259329" y="617498"/>
                </a:lnTo>
                <a:lnTo>
                  <a:pt x="256479" y="616746"/>
                </a:lnTo>
                <a:lnTo>
                  <a:pt x="254330" y="616546"/>
                </a:lnTo>
                <a:lnTo>
                  <a:pt x="252897" y="615420"/>
                </a:lnTo>
                <a:lnTo>
                  <a:pt x="250143" y="607594"/>
                </a:lnTo>
                <a:lnTo>
                  <a:pt x="250034" y="598663"/>
                </a:lnTo>
                <a:lnTo>
                  <a:pt x="242343" y="590630"/>
                </a:lnTo>
                <a:lnTo>
                  <a:pt x="241210" y="581780"/>
                </a:lnTo>
                <a:lnTo>
                  <a:pt x="241105" y="571900"/>
                </a:lnTo>
                <a:lnTo>
                  <a:pt x="224516" y="554912"/>
                </a:lnTo>
                <a:lnTo>
                  <a:pt x="223354" y="546061"/>
                </a:lnTo>
                <a:lnTo>
                  <a:pt x="223243" y="531156"/>
                </a:lnTo>
                <a:lnTo>
                  <a:pt x="222251" y="529720"/>
                </a:lnTo>
                <a:lnTo>
                  <a:pt x="220597" y="528763"/>
                </a:lnTo>
                <a:lnTo>
                  <a:pt x="218502" y="528125"/>
                </a:lnTo>
                <a:lnTo>
                  <a:pt x="217105" y="526707"/>
                </a:lnTo>
                <a:lnTo>
                  <a:pt x="214681" y="519272"/>
                </a:lnTo>
                <a:lnTo>
                  <a:pt x="214316" y="504367"/>
                </a:lnTo>
                <a:lnTo>
                  <a:pt x="213323" y="502931"/>
                </a:lnTo>
                <a:lnTo>
                  <a:pt x="211668" y="501974"/>
                </a:lnTo>
                <a:lnTo>
                  <a:pt x="209573" y="501336"/>
                </a:lnTo>
                <a:lnTo>
                  <a:pt x="208177" y="499918"/>
                </a:lnTo>
                <a:lnTo>
                  <a:pt x="205751" y="492483"/>
                </a:lnTo>
                <a:lnTo>
                  <a:pt x="205384" y="473673"/>
                </a:lnTo>
                <a:lnTo>
                  <a:pt x="199246" y="466220"/>
                </a:lnTo>
                <a:lnTo>
                  <a:pt x="196562" y="455890"/>
                </a:lnTo>
                <a:lnTo>
                  <a:pt x="196463" y="447765"/>
                </a:lnTo>
                <a:lnTo>
                  <a:pt x="187892" y="437952"/>
                </a:lnTo>
                <a:lnTo>
                  <a:pt x="187525" y="420966"/>
                </a:lnTo>
                <a:lnTo>
                  <a:pt x="186532" y="420541"/>
                </a:lnTo>
                <a:lnTo>
                  <a:pt x="179836" y="419803"/>
                </a:lnTo>
                <a:lnTo>
                  <a:pt x="179146" y="417096"/>
                </a:lnTo>
                <a:lnTo>
                  <a:pt x="178595" y="406024"/>
                </a:lnTo>
                <a:lnTo>
                  <a:pt x="177602" y="404627"/>
                </a:lnTo>
                <a:lnTo>
                  <a:pt x="175948" y="403696"/>
                </a:lnTo>
                <a:lnTo>
                  <a:pt x="169674" y="401836"/>
                </a:lnTo>
                <a:lnTo>
                  <a:pt x="169664" y="392935"/>
                </a:lnTo>
                <a:lnTo>
                  <a:pt x="161976" y="392906"/>
                </a:lnTo>
                <a:lnTo>
                  <a:pt x="161562" y="391913"/>
                </a:lnTo>
                <a:lnTo>
                  <a:pt x="160736" y="375162"/>
                </a:lnTo>
                <a:lnTo>
                  <a:pt x="155590" y="369922"/>
                </a:lnTo>
                <a:lnTo>
                  <a:pt x="159861" y="374173"/>
                </a:lnTo>
                <a:lnTo>
                  <a:pt x="152150" y="366459"/>
                </a:lnTo>
                <a:lnTo>
                  <a:pt x="151807" y="352555"/>
                </a:lnTo>
                <a:lnTo>
                  <a:pt x="150814" y="351122"/>
                </a:lnTo>
                <a:lnTo>
                  <a:pt x="149160" y="350165"/>
                </a:lnTo>
                <a:lnTo>
                  <a:pt x="143243" y="348366"/>
                </a:lnTo>
                <a:lnTo>
                  <a:pt x="142885" y="339696"/>
                </a:lnTo>
                <a:lnTo>
                  <a:pt x="125127" y="321577"/>
                </a:lnTo>
                <a:lnTo>
                  <a:pt x="125019" y="312907"/>
                </a:lnTo>
                <a:lnTo>
                  <a:pt x="116454" y="303983"/>
                </a:lnTo>
                <a:lnTo>
                  <a:pt x="116119" y="295951"/>
                </a:lnTo>
                <a:lnTo>
                  <a:pt x="108400" y="287100"/>
                </a:lnTo>
                <a:lnTo>
                  <a:pt x="107266" y="278177"/>
                </a:lnTo>
                <a:lnTo>
                  <a:pt x="107189" y="272479"/>
                </a:lnTo>
                <a:lnTo>
                  <a:pt x="106186" y="270949"/>
                </a:lnTo>
                <a:lnTo>
                  <a:pt x="104525" y="269928"/>
                </a:lnTo>
                <a:lnTo>
                  <a:pt x="99471" y="268290"/>
                </a:lnTo>
                <a:lnTo>
                  <a:pt x="98779" y="265420"/>
                </a:lnTo>
                <a:lnTo>
                  <a:pt x="98236" y="254329"/>
                </a:lnTo>
                <a:lnTo>
                  <a:pt x="95585" y="249294"/>
                </a:lnTo>
                <a:lnTo>
                  <a:pt x="89665" y="241578"/>
                </a:lnTo>
                <a:lnTo>
                  <a:pt x="89406" y="236500"/>
                </a:lnTo>
                <a:lnTo>
                  <a:pt x="88378" y="235056"/>
                </a:lnTo>
                <a:lnTo>
                  <a:pt x="86700" y="234094"/>
                </a:lnTo>
                <a:lnTo>
                  <a:pt x="84589" y="233452"/>
                </a:lnTo>
                <a:lnTo>
                  <a:pt x="83182" y="232032"/>
                </a:lnTo>
                <a:lnTo>
                  <a:pt x="80738" y="224593"/>
                </a:lnTo>
                <a:lnTo>
                  <a:pt x="80377" y="209971"/>
                </a:lnTo>
                <a:lnTo>
                  <a:pt x="79382" y="208441"/>
                </a:lnTo>
                <a:lnTo>
                  <a:pt x="77726" y="207420"/>
                </a:lnTo>
                <a:lnTo>
                  <a:pt x="75630" y="206740"/>
                </a:lnTo>
                <a:lnTo>
                  <a:pt x="74232" y="205294"/>
                </a:lnTo>
                <a:lnTo>
                  <a:pt x="71806" y="197810"/>
                </a:lnTo>
                <a:lnTo>
                  <a:pt x="71547" y="192112"/>
                </a:lnTo>
                <a:lnTo>
                  <a:pt x="70518" y="190582"/>
                </a:lnTo>
                <a:lnTo>
                  <a:pt x="68840" y="189561"/>
                </a:lnTo>
                <a:lnTo>
                  <a:pt x="66729" y="188881"/>
                </a:lnTo>
                <a:lnTo>
                  <a:pt x="59019" y="183183"/>
                </a:lnTo>
                <a:lnTo>
                  <a:pt x="55996" y="177986"/>
                </a:lnTo>
                <a:lnTo>
                  <a:pt x="53720" y="162460"/>
                </a:lnTo>
                <a:lnTo>
                  <a:pt x="47469" y="153943"/>
                </a:lnTo>
                <a:lnTo>
                  <a:pt x="45020" y="144526"/>
                </a:lnTo>
                <a:lnTo>
                  <a:pt x="44759" y="138621"/>
                </a:lnTo>
                <a:lnTo>
                  <a:pt x="42052" y="133376"/>
                </a:lnTo>
                <a:lnTo>
                  <a:pt x="36970" y="126664"/>
                </a:lnTo>
                <a:lnTo>
                  <a:pt x="35829" y="117469"/>
                </a:lnTo>
                <a:lnTo>
                  <a:pt x="35751" y="111753"/>
                </a:lnTo>
                <a:lnTo>
                  <a:pt x="34748" y="110219"/>
                </a:lnTo>
                <a:lnTo>
                  <a:pt x="33088" y="109197"/>
                </a:lnTo>
                <a:lnTo>
                  <a:pt x="28033" y="107557"/>
                </a:lnTo>
                <a:lnTo>
                  <a:pt x="27342" y="104686"/>
                </a:lnTo>
                <a:lnTo>
                  <a:pt x="26799" y="90647"/>
                </a:lnTo>
                <a:lnTo>
                  <a:pt x="18228" y="80767"/>
                </a:lnTo>
                <a:lnTo>
                  <a:pt x="17860" y="58141"/>
                </a:lnTo>
                <a:lnTo>
                  <a:pt x="16867" y="56619"/>
                </a:lnTo>
                <a:lnTo>
                  <a:pt x="15214" y="55604"/>
                </a:lnTo>
                <a:lnTo>
                  <a:pt x="9298" y="53694"/>
                </a:lnTo>
                <a:lnTo>
                  <a:pt x="8930" y="27186"/>
                </a:lnTo>
                <a:lnTo>
                  <a:pt x="368" y="26796"/>
                </a:lnTo>
                <a:lnTo>
                  <a:pt x="0" y="0"/>
                </a:lnTo>
                <a:lnTo>
                  <a:pt x="0" y="8559"/>
                </a:lnTo>
                <a:lnTo>
                  <a:pt x="4741" y="8818"/>
                </a:lnTo>
                <a:lnTo>
                  <a:pt x="6137" y="9846"/>
                </a:lnTo>
                <a:lnTo>
                  <a:pt x="9677" y="18014"/>
                </a:lnTo>
                <a:lnTo>
                  <a:pt x="26412" y="35337"/>
                </a:lnTo>
                <a:lnTo>
                  <a:pt x="26678" y="40344"/>
                </a:lnTo>
                <a:lnTo>
                  <a:pt x="27707" y="41777"/>
                </a:lnTo>
                <a:lnTo>
                  <a:pt x="29386" y="42733"/>
                </a:lnTo>
                <a:lnTo>
                  <a:pt x="31497" y="43371"/>
                </a:lnTo>
                <a:lnTo>
                  <a:pt x="32904" y="44788"/>
                </a:lnTo>
                <a:lnTo>
                  <a:pt x="35609" y="53174"/>
                </a:lnTo>
                <a:lnTo>
                  <a:pt x="43398" y="61228"/>
                </a:lnTo>
                <a:lnTo>
                  <a:pt x="44616" y="71033"/>
                </a:lnTo>
                <a:lnTo>
                  <a:pt x="44645" y="79087"/>
                </a:lnTo>
                <a:lnTo>
                  <a:pt x="45639" y="79513"/>
                </a:lnTo>
                <a:lnTo>
                  <a:pt x="52337" y="80251"/>
                </a:lnTo>
                <a:lnTo>
                  <a:pt x="53026" y="82960"/>
                </a:lnTo>
                <a:lnTo>
                  <a:pt x="53470" y="88043"/>
                </a:lnTo>
                <a:lnTo>
                  <a:pt x="56175" y="88737"/>
                </a:lnTo>
                <a:lnTo>
                  <a:pt x="58286" y="88923"/>
                </a:lnTo>
                <a:lnTo>
                  <a:pt x="59693" y="90038"/>
                </a:lnTo>
                <a:lnTo>
                  <a:pt x="62475" y="98112"/>
                </a:lnTo>
                <a:lnTo>
                  <a:pt x="71405" y="107120"/>
                </a:lnTo>
                <a:lnTo>
                  <a:pt x="71428" y="111884"/>
                </a:lnTo>
                <a:lnTo>
                  <a:pt x="72423" y="113283"/>
                </a:lnTo>
                <a:lnTo>
                  <a:pt x="74079" y="114216"/>
                </a:lnTo>
                <a:lnTo>
                  <a:pt x="80258" y="116050"/>
                </a:lnTo>
                <a:lnTo>
                  <a:pt x="80367" y="129643"/>
                </a:lnTo>
                <a:lnTo>
                  <a:pt x="81359" y="131076"/>
                </a:lnTo>
                <a:lnTo>
                  <a:pt x="83012" y="132032"/>
                </a:lnTo>
                <a:lnTo>
                  <a:pt x="89265" y="133932"/>
                </a:lnTo>
                <a:lnTo>
                  <a:pt x="89297" y="147503"/>
                </a:lnTo>
                <a:lnTo>
                  <a:pt x="90289" y="148936"/>
                </a:lnTo>
                <a:lnTo>
                  <a:pt x="91943" y="149891"/>
                </a:lnTo>
                <a:lnTo>
                  <a:pt x="97858" y="151690"/>
                </a:lnTo>
                <a:lnTo>
                  <a:pt x="98227" y="168418"/>
                </a:lnTo>
                <a:lnTo>
                  <a:pt x="123772" y="195206"/>
                </a:lnTo>
                <a:lnTo>
                  <a:pt x="124982" y="204979"/>
                </a:lnTo>
                <a:lnTo>
                  <a:pt x="133577" y="205369"/>
                </a:lnTo>
                <a:lnTo>
                  <a:pt x="133942" y="214200"/>
                </a:lnTo>
                <a:lnTo>
                  <a:pt x="147613" y="214309"/>
                </a:lnTo>
                <a:lnTo>
                  <a:pt x="149010" y="215301"/>
                </a:lnTo>
                <a:lnTo>
                  <a:pt x="149941" y="216955"/>
                </a:lnTo>
                <a:lnTo>
                  <a:pt x="151437" y="221998"/>
                </a:lnTo>
                <a:lnTo>
                  <a:pt x="154287" y="222687"/>
                </a:lnTo>
                <a:lnTo>
                  <a:pt x="159461" y="223130"/>
                </a:lnTo>
                <a:lnTo>
                  <a:pt x="159886" y="224158"/>
                </a:lnTo>
                <a:lnTo>
                  <a:pt x="160701" y="231798"/>
                </a:lnTo>
                <a:lnTo>
                  <a:pt x="174402" y="232168"/>
                </a:lnTo>
                <a:lnTo>
                  <a:pt x="175799" y="233161"/>
                </a:lnTo>
                <a:lnTo>
                  <a:pt x="176730" y="234814"/>
                </a:lnTo>
                <a:lnTo>
                  <a:pt x="178584" y="241066"/>
                </a:lnTo>
                <a:lnTo>
                  <a:pt x="178592" y="235947"/>
                </a:lnTo>
                <a:lnTo>
                  <a:pt x="178593" y="240224"/>
                </a:lnTo>
                <a:lnTo>
                  <a:pt x="184731" y="240925"/>
                </a:lnTo>
                <a:lnTo>
                  <a:pt x="196452" y="241098"/>
                </a:lnTo>
                <a:lnTo>
                  <a:pt x="196452" y="233409"/>
                </a:lnTo>
                <a:lnTo>
                  <a:pt x="197445" y="232996"/>
                </a:lnTo>
                <a:lnTo>
                  <a:pt x="205373" y="232169"/>
                </a:lnTo>
                <a:lnTo>
                  <a:pt x="205383" y="223248"/>
                </a:lnTo>
                <a:lnTo>
                  <a:pt x="213944" y="223239"/>
                </a:lnTo>
                <a:lnTo>
                  <a:pt x="214240" y="218094"/>
                </a:lnTo>
                <a:lnTo>
                  <a:pt x="214280" y="220291"/>
                </a:lnTo>
                <a:lnTo>
                  <a:pt x="214291" y="220282"/>
                </a:lnTo>
                <a:lnTo>
                  <a:pt x="214313" y="214309"/>
                </a:lnTo>
                <a:lnTo>
                  <a:pt x="223242" y="205379"/>
                </a:lnTo>
                <a:lnTo>
                  <a:pt x="223242" y="213068"/>
                </a:lnTo>
                <a:lnTo>
                  <a:pt x="222250" y="213482"/>
                </a:lnTo>
                <a:lnTo>
                  <a:pt x="215554" y="214201"/>
                </a:lnTo>
                <a:lnTo>
                  <a:pt x="214865" y="216906"/>
                </a:lnTo>
                <a:lnTo>
                  <a:pt x="214313" y="240730"/>
                </a:lnTo>
                <a:lnTo>
                  <a:pt x="205393" y="241098"/>
                </a:lnTo>
                <a:lnTo>
                  <a:pt x="205386" y="245839"/>
                </a:lnTo>
                <a:lnTo>
                  <a:pt x="204393" y="247235"/>
                </a:lnTo>
                <a:lnTo>
                  <a:pt x="202738" y="248166"/>
                </a:lnTo>
                <a:lnTo>
                  <a:pt x="196821" y="249919"/>
                </a:lnTo>
                <a:lnTo>
                  <a:pt x="178962" y="250028"/>
                </a:lnTo>
                <a:lnTo>
                  <a:pt x="178594" y="241101"/>
                </a:lnTo>
                <a:lnTo>
                  <a:pt x="169674" y="241098"/>
                </a:lnTo>
                <a:lnTo>
                  <a:pt x="169665" y="233409"/>
                </a:lnTo>
                <a:lnTo>
                  <a:pt x="168672" y="232996"/>
                </a:lnTo>
                <a:lnTo>
                  <a:pt x="160735" y="2321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4" name="SMARTInkShape-899"/>
          <p:cNvSpPr/>
          <p:nvPr/>
        </p:nvSpPr>
        <p:spPr>
          <a:xfrm>
            <a:off x="2473523" y="3107640"/>
            <a:ext cx="2839642" cy="946439"/>
          </a:xfrm>
          <a:custGeom>
            <a:avLst/>
            <a:gdLst/>
            <a:ahLst/>
            <a:cxnLst/>
            <a:rect l="0" t="0" r="0" b="0"/>
            <a:pathLst>
              <a:path w="2839642" h="946439">
                <a:moveTo>
                  <a:pt x="0" y="580321"/>
                </a:moveTo>
                <a:lnTo>
                  <a:pt x="0" y="571759"/>
                </a:lnTo>
                <a:lnTo>
                  <a:pt x="0" y="579112"/>
                </a:lnTo>
                <a:lnTo>
                  <a:pt x="993" y="579515"/>
                </a:lnTo>
                <a:lnTo>
                  <a:pt x="13303" y="580290"/>
                </a:lnTo>
                <a:lnTo>
                  <a:pt x="14822" y="581292"/>
                </a:lnTo>
                <a:lnTo>
                  <a:pt x="15834" y="582953"/>
                </a:lnTo>
                <a:lnTo>
                  <a:pt x="16510" y="585052"/>
                </a:lnTo>
                <a:lnTo>
                  <a:pt x="17952" y="586452"/>
                </a:lnTo>
                <a:lnTo>
                  <a:pt x="26670" y="589218"/>
                </a:lnTo>
                <a:lnTo>
                  <a:pt x="26779" y="596936"/>
                </a:lnTo>
                <a:lnTo>
                  <a:pt x="27775" y="597351"/>
                </a:lnTo>
                <a:lnTo>
                  <a:pt x="43299" y="598171"/>
                </a:lnTo>
                <a:lnTo>
                  <a:pt x="43749" y="599166"/>
                </a:lnTo>
                <a:lnTo>
                  <a:pt x="44249" y="602918"/>
                </a:lnTo>
                <a:lnTo>
                  <a:pt x="45374" y="604316"/>
                </a:lnTo>
                <a:lnTo>
                  <a:pt x="49271" y="605868"/>
                </a:lnTo>
                <a:lnTo>
                  <a:pt x="50707" y="607274"/>
                </a:lnTo>
                <a:lnTo>
                  <a:pt x="53466" y="615640"/>
                </a:lnTo>
                <a:lnTo>
                  <a:pt x="74905" y="616039"/>
                </a:lnTo>
                <a:lnTo>
                  <a:pt x="76726" y="617031"/>
                </a:lnTo>
                <a:lnTo>
                  <a:pt x="77940" y="618685"/>
                </a:lnTo>
                <a:lnTo>
                  <a:pt x="78749" y="620780"/>
                </a:lnTo>
                <a:lnTo>
                  <a:pt x="80281" y="622176"/>
                </a:lnTo>
                <a:lnTo>
                  <a:pt x="87914" y="624601"/>
                </a:lnTo>
                <a:lnTo>
                  <a:pt x="88375" y="623732"/>
                </a:lnTo>
                <a:lnTo>
                  <a:pt x="88887" y="620120"/>
                </a:lnTo>
                <a:lnTo>
                  <a:pt x="90016" y="618760"/>
                </a:lnTo>
                <a:lnTo>
                  <a:pt x="96950" y="616398"/>
                </a:lnTo>
                <a:lnTo>
                  <a:pt x="102589" y="616146"/>
                </a:lnTo>
                <a:lnTo>
                  <a:pt x="104112" y="617103"/>
                </a:lnTo>
                <a:lnTo>
                  <a:pt x="105127" y="618733"/>
                </a:lnTo>
                <a:lnTo>
                  <a:pt x="106756" y="623738"/>
                </a:lnTo>
                <a:lnTo>
                  <a:pt x="109624" y="624422"/>
                </a:lnTo>
                <a:lnTo>
                  <a:pt x="120715" y="624960"/>
                </a:lnTo>
                <a:lnTo>
                  <a:pt x="122148" y="625955"/>
                </a:lnTo>
                <a:lnTo>
                  <a:pt x="123104" y="627611"/>
                </a:lnTo>
                <a:lnTo>
                  <a:pt x="124639" y="632657"/>
                </a:lnTo>
                <a:lnTo>
                  <a:pt x="127494" y="633347"/>
                </a:lnTo>
                <a:lnTo>
                  <a:pt x="159381" y="633899"/>
                </a:lnTo>
                <a:lnTo>
                  <a:pt x="169545" y="642720"/>
                </a:lnTo>
                <a:lnTo>
                  <a:pt x="213910" y="642829"/>
                </a:lnTo>
                <a:lnTo>
                  <a:pt x="221966" y="642829"/>
                </a:lnTo>
                <a:lnTo>
                  <a:pt x="222392" y="643821"/>
                </a:lnTo>
                <a:lnTo>
                  <a:pt x="222864" y="647569"/>
                </a:lnTo>
                <a:lnTo>
                  <a:pt x="223983" y="648966"/>
                </a:lnTo>
                <a:lnTo>
                  <a:pt x="227871" y="650517"/>
                </a:lnTo>
                <a:lnTo>
                  <a:pt x="266530" y="651758"/>
                </a:lnTo>
                <a:lnTo>
                  <a:pt x="274751" y="657895"/>
                </a:lnTo>
                <a:lnTo>
                  <a:pt x="284106" y="660320"/>
                </a:lnTo>
                <a:lnTo>
                  <a:pt x="306987" y="660685"/>
                </a:lnTo>
                <a:lnTo>
                  <a:pt x="308838" y="661678"/>
                </a:lnTo>
                <a:lnTo>
                  <a:pt x="310072" y="663333"/>
                </a:lnTo>
                <a:lnTo>
                  <a:pt x="310895" y="665428"/>
                </a:lnTo>
                <a:lnTo>
                  <a:pt x="312435" y="666824"/>
                </a:lnTo>
                <a:lnTo>
                  <a:pt x="320084" y="669250"/>
                </a:lnTo>
                <a:lnTo>
                  <a:pt x="364088" y="669618"/>
                </a:lnTo>
                <a:lnTo>
                  <a:pt x="379385" y="669618"/>
                </a:lnTo>
                <a:lnTo>
                  <a:pt x="380916" y="670610"/>
                </a:lnTo>
                <a:lnTo>
                  <a:pt x="381936" y="672263"/>
                </a:lnTo>
                <a:lnTo>
                  <a:pt x="383858" y="678180"/>
                </a:lnTo>
                <a:lnTo>
                  <a:pt x="392536" y="678538"/>
                </a:lnTo>
                <a:lnTo>
                  <a:pt x="392797" y="683285"/>
                </a:lnTo>
                <a:lnTo>
                  <a:pt x="393826" y="684683"/>
                </a:lnTo>
                <a:lnTo>
                  <a:pt x="400586" y="687109"/>
                </a:lnTo>
                <a:lnTo>
                  <a:pt x="406206" y="687368"/>
                </a:lnTo>
                <a:lnTo>
                  <a:pt x="407726" y="688397"/>
                </a:lnTo>
                <a:lnTo>
                  <a:pt x="408739" y="690075"/>
                </a:lnTo>
                <a:lnTo>
                  <a:pt x="409415" y="692185"/>
                </a:lnTo>
                <a:lnTo>
                  <a:pt x="410858" y="693592"/>
                </a:lnTo>
                <a:lnTo>
                  <a:pt x="419576" y="696374"/>
                </a:lnTo>
                <a:lnTo>
                  <a:pt x="424401" y="696397"/>
                </a:lnTo>
                <a:lnTo>
                  <a:pt x="425809" y="697392"/>
                </a:lnTo>
                <a:lnTo>
                  <a:pt x="426748" y="699049"/>
                </a:lnTo>
                <a:lnTo>
                  <a:pt x="428378" y="705501"/>
                </a:lnTo>
                <a:lnTo>
                  <a:pt x="428516" y="709709"/>
                </a:lnTo>
                <a:lnTo>
                  <a:pt x="429544" y="711228"/>
                </a:lnTo>
                <a:lnTo>
                  <a:pt x="431222" y="712241"/>
                </a:lnTo>
                <a:lnTo>
                  <a:pt x="433333" y="712916"/>
                </a:lnTo>
                <a:lnTo>
                  <a:pt x="434741" y="714358"/>
                </a:lnTo>
                <a:lnTo>
                  <a:pt x="437523" y="723077"/>
                </a:lnTo>
                <a:lnTo>
                  <a:pt x="437545" y="727901"/>
                </a:lnTo>
                <a:lnTo>
                  <a:pt x="438541" y="729309"/>
                </a:lnTo>
                <a:lnTo>
                  <a:pt x="440197" y="730248"/>
                </a:lnTo>
                <a:lnTo>
                  <a:pt x="445243" y="731755"/>
                </a:lnTo>
                <a:lnTo>
                  <a:pt x="445933" y="734606"/>
                </a:lnTo>
                <a:lnTo>
                  <a:pt x="446453" y="740678"/>
                </a:lnTo>
                <a:lnTo>
                  <a:pt x="461551" y="757113"/>
                </a:lnTo>
                <a:lnTo>
                  <a:pt x="464334" y="767803"/>
                </a:lnTo>
                <a:lnTo>
                  <a:pt x="472032" y="767840"/>
                </a:lnTo>
                <a:lnTo>
                  <a:pt x="472446" y="768834"/>
                </a:lnTo>
                <a:lnTo>
                  <a:pt x="473264" y="776665"/>
                </a:lnTo>
                <a:lnTo>
                  <a:pt x="482095" y="785594"/>
                </a:lnTo>
                <a:lnTo>
                  <a:pt x="482171" y="790412"/>
                </a:lnTo>
                <a:lnTo>
                  <a:pt x="483174" y="791819"/>
                </a:lnTo>
                <a:lnTo>
                  <a:pt x="484835" y="792757"/>
                </a:lnTo>
                <a:lnTo>
                  <a:pt x="490765" y="794523"/>
                </a:lnTo>
                <a:lnTo>
                  <a:pt x="495764" y="794601"/>
                </a:lnTo>
                <a:lnTo>
                  <a:pt x="497197" y="795604"/>
                </a:lnTo>
                <a:lnTo>
                  <a:pt x="498153" y="797265"/>
                </a:lnTo>
                <a:lnTo>
                  <a:pt x="500030" y="803454"/>
                </a:lnTo>
                <a:lnTo>
                  <a:pt x="504793" y="803531"/>
                </a:lnTo>
                <a:lnTo>
                  <a:pt x="506193" y="804534"/>
                </a:lnTo>
                <a:lnTo>
                  <a:pt x="508624" y="811249"/>
                </a:lnTo>
                <a:lnTo>
                  <a:pt x="508983" y="821022"/>
                </a:lnTo>
                <a:lnTo>
                  <a:pt x="526475" y="821422"/>
                </a:lnTo>
                <a:lnTo>
                  <a:pt x="535772" y="830342"/>
                </a:lnTo>
                <a:lnTo>
                  <a:pt x="543469" y="830351"/>
                </a:lnTo>
                <a:lnTo>
                  <a:pt x="543883" y="831344"/>
                </a:lnTo>
                <a:lnTo>
                  <a:pt x="544343" y="835092"/>
                </a:lnTo>
                <a:lnTo>
                  <a:pt x="545458" y="836489"/>
                </a:lnTo>
                <a:lnTo>
                  <a:pt x="553529" y="839250"/>
                </a:lnTo>
                <a:lnTo>
                  <a:pt x="561320" y="839279"/>
                </a:lnTo>
                <a:lnTo>
                  <a:pt x="571382" y="848103"/>
                </a:lnTo>
                <a:lnTo>
                  <a:pt x="613497" y="848212"/>
                </a:lnTo>
                <a:lnTo>
                  <a:pt x="623357" y="848212"/>
                </a:lnTo>
                <a:lnTo>
                  <a:pt x="623931" y="849204"/>
                </a:lnTo>
                <a:lnTo>
                  <a:pt x="624569" y="852952"/>
                </a:lnTo>
                <a:lnTo>
                  <a:pt x="625731" y="854348"/>
                </a:lnTo>
                <a:lnTo>
                  <a:pt x="632722" y="856773"/>
                </a:lnTo>
                <a:lnTo>
                  <a:pt x="674064" y="857141"/>
                </a:lnTo>
                <a:lnTo>
                  <a:pt x="675595" y="858133"/>
                </a:lnTo>
                <a:lnTo>
                  <a:pt x="676616" y="859787"/>
                </a:lnTo>
                <a:lnTo>
                  <a:pt x="677296" y="861882"/>
                </a:lnTo>
                <a:lnTo>
                  <a:pt x="678742" y="863278"/>
                </a:lnTo>
                <a:lnTo>
                  <a:pt x="686226" y="865703"/>
                </a:lnTo>
                <a:lnTo>
                  <a:pt x="701137" y="866068"/>
                </a:lnTo>
                <a:lnTo>
                  <a:pt x="702573" y="867061"/>
                </a:lnTo>
                <a:lnTo>
                  <a:pt x="703531" y="868716"/>
                </a:lnTo>
                <a:lnTo>
                  <a:pt x="704169" y="870811"/>
                </a:lnTo>
                <a:lnTo>
                  <a:pt x="709808" y="878500"/>
                </a:lnTo>
                <a:lnTo>
                  <a:pt x="711330" y="879317"/>
                </a:lnTo>
                <a:lnTo>
                  <a:pt x="712346" y="878871"/>
                </a:lnTo>
                <a:lnTo>
                  <a:pt x="713022" y="877581"/>
                </a:lnTo>
                <a:lnTo>
                  <a:pt x="713473" y="877713"/>
                </a:lnTo>
                <a:lnTo>
                  <a:pt x="713975" y="880506"/>
                </a:lnTo>
                <a:lnTo>
                  <a:pt x="715100" y="881648"/>
                </a:lnTo>
                <a:lnTo>
                  <a:pt x="718997" y="882916"/>
                </a:lnTo>
                <a:lnTo>
                  <a:pt x="720433" y="882261"/>
                </a:lnTo>
                <a:lnTo>
                  <a:pt x="721391" y="880834"/>
                </a:lnTo>
                <a:lnTo>
                  <a:pt x="722029" y="878889"/>
                </a:lnTo>
                <a:lnTo>
                  <a:pt x="723446" y="878585"/>
                </a:lnTo>
                <a:lnTo>
                  <a:pt x="732325" y="883330"/>
                </a:lnTo>
                <a:lnTo>
                  <a:pt x="741045" y="883923"/>
                </a:lnTo>
                <a:lnTo>
                  <a:pt x="749723" y="892492"/>
                </a:lnTo>
                <a:lnTo>
                  <a:pt x="749984" y="897492"/>
                </a:lnTo>
                <a:lnTo>
                  <a:pt x="751013" y="897932"/>
                </a:lnTo>
                <a:lnTo>
                  <a:pt x="758653" y="893116"/>
                </a:lnTo>
                <a:lnTo>
                  <a:pt x="763655" y="892936"/>
                </a:lnTo>
                <a:lnTo>
                  <a:pt x="765087" y="893903"/>
                </a:lnTo>
                <a:lnTo>
                  <a:pt x="766043" y="895540"/>
                </a:lnTo>
                <a:lnTo>
                  <a:pt x="767702" y="901959"/>
                </a:lnTo>
                <a:lnTo>
                  <a:pt x="767842" y="906164"/>
                </a:lnTo>
                <a:lnTo>
                  <a:pt x="768871" y="907683"/>
                </a:lnTo>
                <a:lnTo>
                  <a:pt x="770550" y="908695"/>
                </a:lnTo>
                <a:lnTo>
                  <a:pt x="776513" y="910601"/>
                </a:lnTo>
                <a:lnTo>
                  <a:pt x="785780" y="910719"/>
                </a:lnTo>
                <a:lnTo>
                  <a:pt x="803454" y="919540"/>
                </a:lnTo>
                <a:lnTo>
                  <a:pt x="811342" y="919639"/>
                </a:lnTo>
                <a:lnTo>
                  <a:pt x="821413" y="928470"/>
                </a:lnTo>
                <a:lnTo>
                  <a:pt x="838040" y="928578"/>
                </a:lnTo>
                <a:lnTo>
                  <a:pt x="838490" y="929570"/>
                </a:lnTo>
                <a:lnTo>
                  <a:pt x="838991" y="933319"/>
                </a:lnTo>
                <a:lnTo>
                  <a:pt x="840116" y="934715"/>
                </a:lnTo>
                <a:lnTo>
                  <a:pt x="847044" y="937140"/>
                </a:lnTo>
                <a:lnTo>
                  <a:pt x="865809" y="937508"/>
                </a:lnTo>
                <a:lnTo>
                  <a:pt x="874732" y="946070"/>
                </a:lnTo>
                <a:lnTo>
                  <a:pt x="901521" y="946438"/>
                </a:lnTo>
                <a:lnTo>
                  <a:pt x="901866" y="938749"/>
                </a:lnTo>
                <a:lnTo>
                  <a:pt x="902869" y="938336"/>
                </a:lnTo>
                <a:lnTo>
                  <a:pt x="910460" y="937541"/>
                </a:lnTo>
                <a:lnTo>
                  <a:pt x="910719" y="932778"/>
                </a:lnTo>
                <a:lnTo>
                  <a:pt x="911748" y="931378"/>
                </a:lnTo>
                <a:lnTo>
                  <a:pt x="919648" y="928611"/>
                </a:lnTo>
                <a:lnTo>
                  <a:pt x="919749" y="920893"/>
                </a:lnTo>
                <a:lnTo>
                  <a:pt x="920744" y="920478"/>
                </a:lnTo>
                <a:lnTo>
                  <a:pt x="928320" y="919681"/>
                </a:lnTo>
                <a:lnTo>
                  <a:pt x="937240" y="911088"/>
                </a:lnTo>
                <a:lnTo>
                  <a:pt x="937543" y="905648"/>
                </a:lnTo>
                <a:lnTo>
                  <a:pt x="937584" y="907804"/>
                </a:lnTo>
                <a:lnTo>
                  <a:pt x="937596" y="907784"/>
                </a:lnTo>
                <a:lnTo>
                  <a:pt x="937618" y="894127"/>
                </a:lnTo>
                <a:lnTo>
                  <a:pt x="955109" y="875369"/>
                </a:lnTo>
                <a:lnTo>
                  <a:pt x="955477" y="834651"/>
                </a:lnTo>
                <a:lnTo>
                  <a:pt x="956469" y="833218"/>
                </a:lnTo>
                <a:lnTo>
                  <a:pt x="958123" y="832263"/>
                </a:lnTo>
                <a:lnTo>
                  <a:pt x="960217" y="831626"/>
                </a:lnTo>
                <a:lnTo>
                  <a:pt x="960622" y="831201"/>
                </a:lnTo>
                <a:lnTo>
                  <a:pt x="959899" y="830918"/>
                </a:lnTo>
                <a:lnTo>
                  <a:pt x="956351" y="830464"/>
                </a:lnTo>
                <a:lnTo>
                  <a:pt x="955499" y="821793"/>
                </a:lnTo>
                <a:lnTo>
                  <a:pt x="955477" y="777152"/>
                </a:lnTo>
                <a:lnTo>
                  <a:pt x="955477" y="733377"/>
                </a:lnTo>
                <a:lnTo>
                  <a:pt x="955477" y="723596"/>
                </a:lnTo>
                <a:lnTo>
                  <a:pt x="960217" y="718574"/>
                </a:lnTo>
                <a:lnTo>
                  <a:pt x="960622" y="717138"/>
                </a:lnTo>
                <a:lnTo>
                  <a:pt x="959899" y="716181"/>
                </a:lnTo>
                <a:lnTo>
                  <a:pt x="958425" y="715543"/>
                </a:lnTo>
                <a:lnTo>
                  <a:pt x="958434" y="714125"/>
                </a:lnTo>
                <a:lnTo>
                  <a:pt x="964320" y="705456"/>
                </a:lnTo>
                <a:lnTo>
                  <a:pt x="973227" y="696517"/>
                </a:lnTo>
                <a:lnTo>
                  <a:pt x="973333" y="683107"/>
                </a:lnTo>
                <a:lnTo>
                  <a:pt x="974327" y="681588"/>
                </a:lnTo>
                <a:lnTo>
                  <a:pt x="975981" y="680574"/>
                </a:lnTo>
                <a:lnTo>
                  <a:pt x="981025" y="678948"/>
                </a:lnTo>
                <a:lnTo>
                  <a:pt x="981714" y="676079"/>
                </a:lnTo>
                <a:lnTo>
                  <a:pt x="982234" y="669996"/>
                </a:lnTo>
                <a:lnTo>
                  <a:pt x="995568" y="669628"/>
                </a:lnTo>
                <a:lnTo>
                  <a:pt x="997087" y="668632"/>
                </a:lnTo>
                <a:lnTo>
                  <a:pt x="998100" y="666976"/>
                </a:lnTo>
                <a:lnTo>
                  <a:pt x="1000090" y="660797"/>
                </a:lnTo>
                <a:lnTo>
                  <a:pt x="1013686" y="647128"/>
                </a:lnTo>
                <a:lnTo>
                  <a:pt x="1018720" y="644739"/>
                </a:lnTo>
                <a:lnTo>
                  <a:pt x="1034561" y="642839"/>
                </a:lnTo>
                <a:lnTo>
                  <a:pt x="1044373" y="634267"/>
                </a:lnTo>
                <a:lnTo>
                  <a:pt x="1066099" y="633900"/>
                </a:lnTo>
                <a:lnTo>
                  <a:pt x="1071780" y="631253"/>
                </a:lnTo>
                <a:lnTo>
                  <a:pt x="1078771" y="626211"/>
                </a:lnTo>
                <a:lnTo>
                  <a:pt x="1088030" y="625078"/>
                </a:lnTo>
                <a:lnTo>
                  <a:pt x="1132001" y="624969"/>
                </a:lnTo>
                <a:lnTo>
                  <a:pt x="1175657" y="624969"/>
                </a:lnTo>
                <a:lnTo>
                  <a:pt x="1209838" y="624969"/>
                </a:lnTo>
                <a:lnTo>
                  <a:pt x="1211371" y="625962"/>
                </a:lnTo>
                <a:lnTo>
                  <a:pt x="1212393" y="627615"/>
                </a:lnTo>
                <a:lnTo>
                  <a:pt x="1213075" y="629710"/>
                </a:lnTo>
                <a:lnTo>
                  <a:pt x="1214521" y="631106"/>
                </a:lnTo>
                <a:lnTo>
                  <a:pt x="1222006" y="633531"/>
                </a:lnTo>
                <a:lnTo>
                  <a:pt x="1239866" y="633896"/>
                </a:lnTo>
                <a:lnTo>
                  <a:pt x="1248087" y="640035"/>
                </a:lnTo>
                <a:lnTo>
                  <a:pt x="1258599" y="642720"/>
                </a:lnTo>
                <a:lnTo>
                  <a:pt x="1266732" y="642819"/>
                </a:lnTo>
                <a:lnTo>
                  <a:pt x="1267160" y="643814"/>
                </a:lnTo>
                <a:lnTo>
                  <a:pt x="1267983" y="651390"/>
                </a:lnTo>
                <a:lnTo>
                  <a:pt x="1275701" y="651726"/>
                </a:lnTo>
                <a:lnTo>
                  <a:pt x="1276116" y="652729"/>
                </a:lnTo>
                <a:lnTo>
                  <a:pt x="1276943" y="665396"/>
                </a:lnTo>
                <a:lnTo>
                  <a:pt x="1277936" y="666803"/>
                </a:lnTo>
                <a:lnTo>
                  <a:pt x="1279591" y="667742"/>
                </a:lnTo>
                <a:lnTo>
                  <a:pt x="1285507" y="669508"/>
                </a:lnTo>
                <a:lnTo>
                  <a:pt x="1290948" y="669596"/>
                </a:lnTo>
                <a:lnTo>
                  <a:pt x="1288791" y="669608"/>
                </a:lnTo>
                <a:lnTo>
                  <a:pt x="1287819" y="670603"/>
                </a:lnTo>
                <a:lnTo>
                  <a:pt x="1286132" y="677305"/>
                </a:lnTo>
                <a:lnTo>
                  <a:pt x="1287038" y="677719"/>
                </a:lnTo>
                <a:lnTo>
                  <a:pt x="1293586" y="678439"/>
                </a:lnTo>
                <a:lnTo>
                  <a:pt x="1294264" y="681145"/>
                </a:lnTo>
                <a:lnTo>
                  <a:pt x="1294698" y="686226"/>
                </a:lnTo>
                <a:lnTo>
                  <a:pt x="1297403" y="686921"/>
                </a:lnTo>
                <a:lnTo>
                  <a:pt x="1302484" y="687367"/>
                </a:lnTo>
                <a:lnTo>
                  <a:pt x="1303179" y="690074"/>
                </a:lnTo>
                <a:lnTo>
                  <a:pt x="1303725" y="696297"/>
                </a:lnTo>
                <a:lnTo>
                  <a:pt x="1311422" y="696397"/>
                </a:lnTo>
                <a:lnTo>
                  <a:pt x="1311836" y="697392"/>
                </a:lnTo>
                <a:lnTo>
                  <a:pt x="1312662" y="705304"/>
                </a:lnTo>
                <a:lnTo>
                  <a:pt x="1321562" y="705337"/>
                </a:lnTo>
                <a:lnTo>
                  <a:pt x="1330415" y="714157"/>
                </a:lnTo>
                <a:lnTo>
                  <a:pt x="1361935" y="714266"/>
                </a:lnTo>
                <a:lnTo>
                  <a:pt x="1363371" y="715258"/>
                </a:lnTo>
                <a:lnTo>
                  <a:pt x="1364328" y="716912"/>
                </a:lnTo>
                <a:lnTo>
                  <a:pt x="1364966" y="719007"/>
                </a:lnTo>
                <a:lnTo>
                  <a:pt x="1366384" y="720403"/>
                </a:lnTo>
                <a:lnTo>
                  <a:pt x="1373819" y="722828"/>
                </a:lnTo>
                <a:lnTo>
                  <a:pt x="1400687" y="723196"/>
                </a:lnTo>
                <a:lnTo>
                  <a:pt x="1401112" y="724188"/>
                </a:lnTo>
                <a:lnTo>
                  <a:pt x="1401584" y="727936"/>
                </a:lnTo>
                <a:lnTo>
                  <a:pt x="1402702" y="729333"/>
                </a:lnTo>
                <a:lnTo>
                  <a:pt x="1409617" y="731758"/>
                </a:lnTo>
                <a:lnTo>
                  <a:pt x="1410042" y="730888"/>
                </a:lnTo>
                <a:lnTo>
                  <a:pt x="1410514" y="727276"/>
                </a:lnTo>
                <a:lnTo>
                  <a:pt x="1411631" y="726908"/>
                </a:lnTo>
                <a:lnTo>
                  <a:pt x="1419963" y="731537"/>
                </a:lnTo>
                <a:lnTo>
                  <a:pt x="1436428" y="732125"/>
                </a:lnTo>
                <a:lnTo>
                  <a:pt x="1436846" y="733117"/>
                </a:lnTo>
                <a:lnTo>
                  <a:pt x="1437309" y="736866"/>
                </a:lnTo>
                <a:lnTo>
                  <a:pt x="1438425" y="738262"/>
                </a:lnTo>
                <a:lnTo>
                  <a:pt x="1445336" y="740687"/>
                </a:lnTo>
                <a:lnTo>
                  <a:pt x="1460245" y="741055"/>
                </a:lnTo>
                <a:lnTo>
                  <a:pt x="1461653" y="742047"/>
                </a:lnTo>
                <a:lnTo>
                  <a:pt x="1462592" y="743701"/>
                </a:lnTo>
                <a:lnTo>
                  <a:pt x="1463217" y="745795"/>
                </a:lnTo>
                <a:lnTo>
                  <a:pt x="1464627" y="747192"/>
                </a:lnTo>
                <a:lnTo>
                  <a:pt x="1472999" y="749876"/>
                </a:lnTo>
                <a:lnTo>
                  <a:pt x="1513740" y="749985"/>
                </a:lnTo>
                <a:lnTo>
                  <a:pt x="1515175" y="750977"/>
                </a:lnTo>
                <a:lnTo>
                  <a:pt x="1516133" y="752631"/>
                </a:lnTo>
                <a:lnTo>
                  <a:pt x="1517935" y="758547"/>
                </a:lnTo>
                <a:lnTo>
                  <a:pt x="1518037" y="766571"/>
                </a:lnTo>
                <a:lnTo>
                  <a:pt x="1519033" y="766995"/>
                </a:lnTo>
                <a:lnTo>
                  <a:pt x="1522785" y="767467"/>
                </a:lnTo>
                <a:lnTo>
                  <a:pt x="1524183" y="768585"/>
                </a:lnTo>
                <a:lnTo>
                  <a:pt x="1526945" y="776662"/>
                </a:lnTo>
                <a:lnTo>
                  <a:pt x="1534663" y="784453"/>
                </a:lnTo>
                <a:lnTo>
                  <a:pt x="1535904" y="794598"/>
                </a:lnTo>
                <a:lnTo>
                  <a:pt x="1540647" y="794623"/>
                </a:lnTo>
                <a:lnTo>
                  <a:pt x="1542043" y="795619"/>
                </a:lnTo>
                <a:lnTo>
                  <a:pt x="1542974" y="797274"/>
                </a:lnTo>
                <a:lnTo>
                  <a:pt x="1544468" y="802321"/>
                </a:lnTo>
                <a:lnTo>
                  <a:pt x="1547319" y="803011"/>
                </a:lnTo>
                <a:lnTo>
                  <a:pt x="1553389" y="803531"/>
                </a:lnTo>
                <a:lnTo>
                  <a:pt x="1553654" y="808294"/>
                </a:lnTo>
                <a:lnTo>
                  <a:pt x="1554684" y="809694"/>
                </a:lnTo>
                <a:lnTo>
                  <a:pt x="1562325" y="812384"/>
                </a:lnTo>
                <a:lnTo>
                  <a:pt x="1562622" y="817616"/>
                </a:lnTo>
                <a:lnTo>
                  <a:pt x="1562686" y="813363"/>
                </a:lnTo>
                <a:lnTo>
                  <a:pt x="1567433" y="812751"/>
                </a:lnTo>
                <a:lnTo>
                  <a:pt x="1568831" y="811673"/>
                </a:lnTo>
                <a:lnTo>
                  <a:pt x="1571257" y="804827"/>
                </a:lnTo>
                <a:lnTo>
                  <a:pt x="1574107" y="804125"/>
                </a:lnTo>
                <a:lnTo>
                  <a:pt x="1589375" y="803563"/>
                </a:lnTo>
                <a:lnTo>
                  <a:pt x="1589475" y="795874"/>
                </a:lnTo>
                <a:lnTo>
                  <a:pt x="1590470" y="795461"/>
                </a:lnTo>
                <a:lnTo>
                  <a:pt x="1597172" y="794742"/>
                </a:lnTo>
                <a:lnTo>
                  <a:pt x="1597862" y="792036"/>
                </a:lnTo>
                <a:lnTo>
                  <a:pt x="1598382" y="786074"/>
                </a:lnTo>
                <a:lnTo>
                  <a:pt x="1641789" y="785704"/>
                </a:lnTo>
                <a:lnTo>
                  <a:pt x="1642214" y="786696"/>
                </a:lnTo>
                <a:lnTo>
                  <a:pt x="1642685" y="790444"/>
                </a:lnTo>
                <a:lnTo>
                  <a:pt x="1643804" y="791841"/>
                </a:lnTo>
                <a:lnTo>
                  <a:pt x="1651881" y="794601"/>
                </a:lnTo>
                <a:lnTo>
                  <a:pt x="1656700" y="794624"/>
                </a:lnTo>
                <a:lnTo>
                  <a:pt x="1658107" y="795619"/>
                </a:lnTo>
                <a:lnTo>
                  <a:pt x="1659046" y="797275"/>
                </a:lnTo>
                <a:lnTo>
                  <a:pt x="1659672" y="799371"/>
                </a:lnTo>
                <a:lnTo>
                  <a:pt x="1661080" y="800769"/>
                </a:lnTo>
                <a:lnTo>
                  <a:pt x="1669452" y="803454"/>
                </a:lnTo>
                <a:lnTo>
                  <a:pt x="1678669" y="803562"/>
                </a:lnTo>
                <a:lnTo>
                  <a:pt x="1686461" y="811251"/>
                </a:lnTo>
                <a:lnTo>
                  <a:pt x="1696241" y="812461"/>
                </a:lnTo>
                <a:lnTo>
                  <a:pt x="1704294" y="812490"/>
                </a:lnTo>
                <a:lnTo>
                  <a:pt x="1704720" y="813483"/>
                </a:lnTo>
                <a:lnTo>
                  <a:pt x="1705192" y="817233"/>
                </a:lnTo>
                <a:lnTo>
                  <a:pt x="1706311" y="818629"/>
                </a:lnTo>
                <a:lnTo>
                  <a:pt x="1714123" y="821314"/>
                </a:lnTo>
                <a:lnTo>
                  <a:pt x="1727793" y="821420"/>
                </a:lnTo>
                <a:lnTo>
                  <a:pt x="1729315" y="822413"/>
                </a:lnTo>
                <a:lnTo>
                  <a:pt x="1730330" y="824067"/>
                </a:lnTo>
                <a:lnTo>
                  <a:pt x="1732241" y="829984"/>
                </a:lnTo>
                <a:lnTo>
                  <a:pt x="1758746" y="830352"/>
                </a:lnTo>
                <a:lnTo>
                  <a:pt x="1766802" y="838041"/>
                </a:lnTo>
                <a:lnTo>
                  <a:pt x="1776607" y="839250"/>
                </a:lnTo>
                <a:lnTo>
                  <a:pt x="1817089" y="839282"/>
                </a:lnTo>
                <a:lnTo>
                  <a:pt x="1818612" y="840274"/>
                </a:lnTo>
                <a:lnTo>
                  <a:pt x="1819627" y="841927"/>
                </a:lnTo>
                <a:lnTo>
                  <a:pt x="1821256" y="846971"/>
                </a:lnTo>
                <a:lnTo>
                  <a:pt x="1824125" y="847660"/>
                </a:lnTo>
                <a:lnTo>
                  <a:pt x="1856101" y="848212"/>
                </a:lnTo>
                <a:lnTo>
                  <a:pt x="1864952" y="855900"/>
                </a:lnTo>
                <a:lnTo>
                  <a:pt x="1873875" y="857032"/>
                </a:lnTo>
                <a:lnTo>
                  <a:pt x="1883761" y="857139"/>
                </a:lnTo>
                <a:lnTo>
                  <a:pt x="1884045" y="861881"/>
                </a:lnTo>
                <a:lnTo>
                  <a:pt x="1885077" y="863277"/>
                </a:lnTo>
                <a:lnTo>
                  <a:pt x="1892984" y="866039"/>
                </a:lnTo>
                <a:lnTo>
                  <a:pt x="1909341" y="866070"/>
                </a:lnTo>
                <a:lnTo>
                  <a:pt x="1909879" y="867062"/>
                </a:lnTo>
                <a:lnTo>
                  <a:pt x="1910476" y="870811"/>
                </a:lnTo>
                <a:lnTo>
                  <a:pt x="1911627" y="872207"/>
                </a:lnTo>
                <a:lnTo>
                  <a:pt x="1919770" y="874968"/>
                </a:lnTo>
                <a:lnTo>
                  <a:pt x="1928442" y="875000"/>
                </a:lnTo>
                <a:lnTo>
                  <a:pt x="1928803" y="883562"/>
                </a:lnTo>
                <a:lnTo>
                  <a:pt x="1945322" y="883928"/>
                </a:lnTo>
                <a:lnTo>
                  <a:pt x="1945772" y="884921"/>
                </a:lnTo>
                <a:lnTo>
                  <a:pt x="1946406" y="889075"/>
                </a:lnTo>
                <a:lnTo>
                  <a:pt x="1946554" y="886878"/>
                </a:lnTo>
                <a:lnTo>
                  <a:pt x="1947585" y="886887"/>
                </a:lnTo>
                <a:lnTo>
                  <a:pt x="1955492" y="892774"/>
                </a:lnTo>
                <a:lnTo>
                  <a:pt x="1964161" y="884296"/>
                </a:lnTo>
                <a:lnTo>
                  <a:pt x="1978192" y="883931"/>
                </a:lnTo>
                <a:lnTo>
                  <a:pt x="1979592" y="882938"/>
                </a:lnTo>
                <a:lnTo>
                  <a:pt x="1980525" y="881285"/>
                </a:lnTo>
                <a:lnTo>
                  <a:pt x="1982381" y="875033"/>
                </a:lnTo>
                <a:lnTo>
                  <a:pt x="1990079" y="875003"/>
                </a:lnTo>
                <a:lnTo>
                  <a:pt x="1990493" y="874010"/>
                </a:lnTo>
                <a:lnTo>
                  <a:pt x="1991311" y="866180"/>
                </a:lnTo>
                <a:lnTo>
                  <a:pt x="1999008" y="866081"/>
                </a:lnTo>
                <a:lnTo>
                  <a:pt x="1999422" y="865085"/>
                </a:lnTo>
                <a:lnTo>
                  <a:pt x="2000141" y="858383"/>
                </a:lnTo>
                <a:lnTo>
                  <a:pt x="2002848" y="857693"/>
                </a:lnTo>
                <a:lnTo>
                  <a:pt x="2004959" y="857509"/>
                </a:lnTo>
                <a:lnTo>
                  <a:pt x="2006366" y="856394"/>
                </a:lnTo>
                <a:lnTo>
                  <a:pt x="2009070" y="848589"/>
                </a:lnTo>
                <a:lnTo>
                  <a:pt x="2018000" y="848215"/>
                </a:lnTo>
                <a:lnTo>
                  <a:pt x="2018077" y="843472"/>
                </a:lnTo>
                <a:lnTo>
                  <a:pt x="2019080" y="842076"/>
                </a:lnTo>
                <a:lnTo>
                  <a:pt x="2026991" y="839296"/>
                </a:lnTo>
                <a:lnTo>
                  <a:pt x="2027007" y="839292"/>
                </a:lnTo>
                <a:lnTo>
                  <a:pt x="2035860" y="830461"/>
                </a:lnTo>
                <a:lnTo>
                  <a:pt x="2049269" y="830355"/>
                </a:lnTo>
                <a:lnTo>
                  <a:pt x="2050788" y="829362"/>
                </a:lnTo>
                <a:lnTo>
                  <a:pt x="2051802" y="827707"/>
                </a:lnTo>
                <a:lnTo>
                  <a:pt x="2053428" y="822664"/>
                </a:lnTo>
                <a:lnTo>
                  <a:pt x="2056297" y="821974"/>
                </a:lnTo>
                <a:lnTo>
                  <a:pt x="2062380" y="821455"/>
                </a:lnTo>
                <a:lnTo>
                  <a:pt x="2062646" y="816692"/>
                </a:lnTo>
                <a:lnTo>
                  <a:pt x="2063676" y="815292"/>
                </a:lnTo>
                <a:lnTo>
                  <a:pt x="2071317" y="812602"/>
                </a:lnTo>
                <a:lnTo>
                  <a:pt x="2085325" y="812493"/>
                </a:lnTo>
                <a:lnTo>
                  <a:pt x="2086732" y="811501"/>
                </a:lnTo>
                <a:lnTo>
                  <a:pt x="2087671" y="809847"/>
                </a:lnTo>
                <a:lnTo>
                  <a:pt x="2088297" y="807752"/>
                </a:lnTo>
                <a:lnTo>
                  <a:pt x="2089705" y="806356"/>
                </a:lnTo>
                <a:lnTo>
                  <a:pt x="2098358" y="803595"/>
                </a:lnTo>
                <a:lnTo>
                  <a:pt x="2106155" y="803566"/>
                </a:lnTo>
                <a:lnTo>
                  <a:pt x="2115936" y="795002"/>
                </a:lnTo>
                <a:lnTo>
                  <a:pt x="2150672" y="794633"/>
                </a:lnTo>
                <a:lnTo>
                  <a:pt x="2151133" y="795626"/>
                </a:lnTo>
                <a:lnTo>
                  <a:pt x="2151933" y="802322"/>
                </a:lnTo>
                <a:lnTo>
                  <a:pt x="2154647" y="803011"/>
                </a:lnTo>
                <a:lnTo>
                  <a:pt x="2197310" y="803563"/>
                </a:lnTo>
                <a:lnTo>
                  <a:pt x="2218893" y="803563"/>
                </a:lnTo>
                <a:lnTo>
                  <a:pt x="2220426" y="804555"/>
                </a:lnTo>
                <a:lnTo>
                  <a:pt x="2221448" y="806209"/>
                </a:lnTo>
                <a:lnTo>
                  <a:pt x="2222130" y="808304"/>
                </a:lnTo>
                <a:lnTo>
                  <a:pt x="2223576" y="809700"/>
                </a:lnTo>
                <a:lnTo>
                  <a:pt x="2232019" y="812384"/>
                </a:lnTo>
                <a:lnTo>
                  <a:pt x="2245980" y="812492"/>
                </a:lnTo>
                <a:lnTo>
                  <a:pt x="2247414" y="813484"/>
                </a:lnTo>
                <a:lnTo>
                  <a:pt x="2248370" y="815138"/>
                </a:lnTo>
                <a:lnTo>
                  <a:pt x="2249904" y="820181"/>
                </a:lnTo>
                <a:lnTo>
                  <a:pt x="2252760" y="820871"/>
                </a:lnTo>
                <a:lnTo>
                  <a:pt x="2276692" y="821423"/>
                </a:lnTo>
                <a:lnTo>
                  <a:pt x="2285623" y="829984"/>
                </a:lnTo>
                <a:lnTo>
                  <a:pt x="2321601" y="830352"/>
                </a:lnTo>
                <a:lnTo>
                  <a:pt x="2330616" y="839250"/>
                </a:lnTo>
                <a:lnTo>
                  <a:pt x="2375264" y="839282"/>
                </a:lnTo>
                <a:lnTo>
                  <a:pt x="2419897" y="839282"/>
                </a:lnTo>
                <a:lnTo>
                  <a:pt x="2433613" y="839282"/>
                </a:lnTo>
                <a:lnTo>
                  <a:pt x="2435011" y="838290"/>
                </a:lnTo>
                <a:lnTo>
                  <a:pt x="2435942" y="836636"/>
                </a:lnTo>
                <a:lnTo>
                  <a:pt x="2437773" y="830461"/>
                </a:lnTo>
                <a:lnTo>
                  <a:pt x="2437804" y="838917"/>
                </a:lnTo>
                <a:lnTo>
                  <a:pt x="2437804" y="834433"/>
                </a:lnTo>
                <a:lnTo>
                  <a:pt x="2438797" y="833073"/>
                </a:lnTo>
                <a:lnTo>
                  <a:pt x="2446720" y="830356"/>
                </a:lnTo>
                <a:lnTo>
                  <a:pt x="2446732" y="830353"/>
                </a:lnTo>
                <a:lnTo>
                  <a:pt x="2463350" y="830352"/>
                </a:lnTo>
                <a:lnTo>
                  <a:pt x="2463765" y="829360"/>
                </a:lnTo>
                <a:lnTo>
                  <a:pt x="2464584" y="816791"/>
                </a:lnTo>
                <a:lnTo>
                  <a:pt x="2465580" y="815359"/>
                </a:lnTo>
                <a:lnTo>
                  <a:pt x="2467235" y="814403"/>
                </a:lnTo>
                <a:lnTo>
                  <a:pt x="2473415" y="812526"/>
                </a:lnTo>
                <a:lnTo>
                  <a:pt x="2473521" y="803932"/>
                </a:lnTo>
                <a:lnTo>
                  <a:pt x="2482085" y="803573"/>
                </a:lnTo>
                <a:lnTo>
                  <a:pt x="2482345" y="798825"/>
                </a:lnTo>
                <a:lnTo>
                  <a:pt x="2483373" y="797428"/>
                </a:lnTo>
                <a:lnTo>
                  <a:pt x="2491351" y="794643"/>
                </a:lnTo>
                <a:lnTo>
                  <a:pt x="2500204" y="785813"/>
                </a:lnTo>
                <a:lnTo>
                  <a:pt x="2500280" y="780996"/>
                </a:lnTo>
                <a:lnTo>
                  <a:pt x="2501284" y="779589"/>
                </a:lnTo>
                <a:lnTo>
                  <a:pt x="2502945" y="778650"/>
                </a:lnTo>
                <a:lnTo>
                  <a:pt x="2509133" y="776807"/>
                </a:lnTo>
                <a:lnTo>
                  <a:pt x="2509233" y="769088"/>
                </a:lnTo>
                <a:lnTo>
                  <a:pt x="2510229" y="768674"/>
                </a:lnTo>
                <a:lnTo>
                  <a:pt x="2513980" y="768213"/>
                </a:lnTo>
                <a:lnTo>
                  <a:pt x="2515378" y="767098"/>
                </a:lnTo>
                <a:lnTo>
                  <a:pt x="2518141" y="759026"/>
                </a:lnTo>
                <a:lnTo>
                  <a:pt x="2526733" y="750356"/>
                </a:lnTo>
                <a:lnTo>
                  <a:pt x="2531733" y="750095"/>
                </a:lnTo>
                <a:lnTo>
                  <a:pt x="2533166" y="749066"/>
                </a:lnTo>
                <a:lnTo>
                  <a:pt x="2534121" y="747388"/>
                </a:lnTo>
                <a:lnTo>
                  <a:pt x="2535920" y="741426"/>
                </a:lnTo>
                <a:lnTo>
                  <a:pt x="2535998" y="736425"/>
                </a:lnTo>
                <a:lnTo>
                  <a:pt x="2537002" y="734992"/>
                </a:lnTo>
                <a:lnTo>
                  <a:pt x="2538663" y="734036"/>
                </a:lnTo>
                <a:lnTo>
                  <a:pt x="2540762" y="733399"/>
                </a:lnTo>
                <a:lnTo>
                  <a:pt x="2542162" y="731983"/>
                </a:lnTo>
                <a:lnTo>
                  <a:pt x="2544852" y="723597"/>
                </a:lnTo>
                <a:lnTo>
                  <a:pt x="2544961" y="691778"/>
                </a:lnTo>
                <a:lnTo>
                  <a:pt x="2545954" y="690344"/>
                </a:lnTo>
                <a:lnTo>
                  <a:pt x="2547607" y="689389"/>
                </a:lnTo>
                <a:lnTo>
                  <a:pt x="2552650" y="687855"/>
                </a:lnTo>
                <a:lnTo>
                  <a:pt x="2553339" y="684999"/>
                </a:lnTo>
                <a:lnTo>
                  <a:pt x="2553890" y="669995"/>
                </a:lnTo>
                <a:lnTo>
                  <a:pt x="2561579" y="661962"/>
                </a:lnTo>
                <a:lnTo>
                  <a:pt x="2562712" y="653111"/>
                </a:lnTo>
                <a:lnTo>
                  <a:pt x="2562818" y="643232"/>
                </a:lnTo>
                <a:lnTo>
                  <a:pt x="2570509" y="635176"/>
                </a:lnTo>
                <a:lnTo>
                  <a:pt x="2571740" y="625088"/>
                </a:lnTo>
                <a:lnTo>
                  <a:pt x="2580312" y="616411"/>
                </a:lnTo>
                <a:lnTo>
                  <a:pt x="2580648" y="603644"/>
                </a:lnTo>
                <a:lnTo>
                  <a:pt x="2581651" y="601822"/>
                </a:lnTo>
                <a:lnTo>
                  <a:pt x="2583312" y="600608"/>
                </a:lnTo>
                <a:lnTo>
                  <a:pt x="2588366" y="598660"/>
                </a:lnTo>
                <a:lnTo>
                  <a:pt x="2589057" y="595748"/>
                </a:lnTo>
                <a:lnTo>
                  <a:pt x="2589576" y="589631"/>
                </a:lnTo>
                <a:lnTo>
                  <a:pt x="2597295" y="581596"/>
                </a:lnTo>
                <a:lnTo>
                  <a:pt x="2598507" y="571792"/>
                </a:lnTo>
                <a:lnTo>
                  <a:pt x="2606225" y="563738"/>
                </a:lnTo>
                <a:lnTo>
                  <a:pt x="2607360" y="554885"/>
                </a:lnTo>
                <a:lnTo>
                  <a:pt x="2607459" y="545962"/>
                </a:lnTo>
                <a:lnTo>
                  <a:pt x="2608455" y="545509"/>
                </a:lnTo>
                <a:lnTo>
                  <a:pt x="2612207" y="545005"/>
                </a:lnTo>
                <a:lnTo>
                  <a:pt x="2613604" y="543879"/>
                </a:lnTo>
                <a:lnTo>
                  <a:pt x="2616290" y="536051"/>
                </a:lnTo>
                <a:lnTo>
                  <a:pt x="2616389" y="528017"/>
                </a:lnTo>
                <a:lnTo>
                  <a:pt x="2624960" y="518214"/>
                </a:lnTo>
                <a:lnTo>
                  <a:pt x="2625296" y="510160"/>
                </a:lnTo>
                <a:lnTo>
                  <a:pt x="2633014" y="501307"/>
                </a:lnTo>
                <a:lnTo>
                  <a:pt x="2633890" y="495614"/>
                </a:lnTo>
                <a:lnTo>
                  <a:pt x="2635005" y="494084"/>
                </a:lnTo>
                <a:lnTo>
                  <a:pt x="2636740" y="493064"/>
                </a:lnTo>
                <a:lnTo>
                  <a:pt x="2638889" y="492384"/>
                </a:lnTo>
                <a:lnTo>
                  <a:pt x="2640322" y="490939"/>
                </a:lnTo>
                <a:lnTo>
                  <a:pt x="2643929" y="482009"/>
                </a:lnTo>
                <a:lnTo>
                  <a:pt x="2649250" y="475234"/>
                </a:lnTo>
                <a:lnTo>
                  <a:pt x="2651740" y="465879"/>
                </a:lnTo>
                <a:lnTo>
                  <a:pt x="2652116" y="447653"/>
                </a:lnTo>
                <a:lnTo>
                  <a:pt x="2660939" y="437565"/>
                </a:lnTo>
                <a:lnTo>
                  <a:pt x="2661046" y="420938"/>
                </a:lnTo>
                <a:lnTo>
                  <a:pt x="2662039" y="420487"/>
                </a:lnTo>
                <a:lnTo>
                  <a:pt x="2665787" y="419987"/>
                </a:lnTo>
                <a:lnTo>
                  <a:pt x="2667184" y="418861"/>
                </a:lnTo>
                <a:lnTo>
                  <a:pt x="2669944" y="410769"/>
                </a:lnTo>
                <a:lnTo>
                  <a:pt x="2669977" y="385141"/>
                </a:lnTo>
                <a:lnTo>
                  <a:pt x="2670969" y="384717"/>
                </a:lnTo>
                <a:lnTo>
                  <a:pt x="2674717" y="384245"/>
                </a:lnTo>
                <a:lnTo>
                  <a:pt x="2676114" y="383127"/>
                </a:lnTo>
                <a:lnTo>
                  <a:pt x="2678874" y="375050"/>
                </a:lnTo>
                <a:lnTo>
                  <a:pt x="2670344" y="366379"/>
                </a:lnTo>
                <a:lnTo>
                  <a:pt x="2669977" y="321738"/>
                </a:lnTo>
                <a:lnTo>
                  <a:pt x="2669977" y="277267"/>
                </a:lnTo>
                <a:lnTo>
                  <a:pt x="2669977" y="251167"/>
                </a:lnTo>
                <a:lnTo>
                  <a:pt x="2678538" y="241393"/>
                </a:lnTo>
                <a:lnTo>
                  <a:pt x="2670335" y="232441"/>
                </a:lnTo>
                <a:lnTo>
                  <a:pt x="2669977" y="206548"/>
                </a:lnTo>
                <a:lnTo>
                  <a:pt x="2670969" y="206124"/>
                </a:lnTo>
                <a:lnTo>
                  <a:pt x="2674717" y="205652"/>
                </a:lnTo>
                <a:lnTo>
                  <a:pt x="2676114" y="204534"/>
                </a:lnTo>
                <a:lnTo>
                  <a:pt x="2678798" y="196722"/>
                </a:lnTo>
                <a:lnTo>
                  <a:pt x="2678907" y="178862"/>
                </a:lnTo>
                <a:lnTo>
                  <a:pt x="2687804" y="169589"/>
                </a:lnTo>
                <a:lnTo>
                  <a:pt x="2687836" y="152066"/>
                </a:lnTo>
                <a:lnTo>
                  <a:pt x="2692577" y="151806"/>
                </a:lnTo>
                <a:lnTo>
                  <a:pt x="2693972" y="150777"/>
                </a:lnTo>
                <a:lnTo>
                  <a:pt x="2696734" y="142876"/>
                </a:lnTo>
                <a:lnTo>
                  <a:pt x="2696766" y="126149"/>
                </a:lnTo>
                <a:lnTo>
                  <a:pt x="2695774" y="125735"/>
                </a:lnTo>
                <a:lnTo>
                  <a:pt x="2687945" y="124917"/>
                </a:lnTo>
                <a:lnTo>
                  <a:pt x="2687836" y="115977"/>
                </a:lnTo>
                <a:lnTo>
                  <a:pt x="2670345" y="115977"/>
                </a:lnTo>
                <a:lnTo>
                  <a:pt x="2670010" y="123666"/>
                </a:lnTo>
                <a:lnTo>
                  <a:pt x="2669006" y="124079"/>
                </a:lnTo>
                <a:lnTo>
                  <a:pt x="2624358" y="124907"/>
                </a:lnTo>
                <a:lnTo>
                  <a:pt x="2611768" y="124907"/>
                </a:lnTo>
                <a:lnTo>
                  <a:pt x="2610335" y="123915"/>
                </a:lnTo>
                <a:lnTo>
                  <a:pt x="2609380" y="122261"/>
                </a:lnTo>
                <a:lnTo>
                  <a:pt x="2608743" y="120166"/>
                </a:lnTo>
                <a:lnTo>
                  <a:pt x="2607326" y="118770"/>
                </a:lnTo>
                <a:lnTo>
                  <a:pt x="2599892" y="116345"/>
                </a:lnTo>
                <a:lnTo>
                  <a:pt x="2576059" y="115978"/>
                </a:lnTo>
                <a:lnTo>
                  <a:pt x="2574623" y="114985"/>
                </a:lnTo>
                <a:lnTo>
                  <a:pt x="2573665" y="113331"/>
                </a:lnTo>
                <a:lnTo>
                  <a:pt x="2571863" y="107416"/>
                </a:lnTo>
                <a:lnTo>
                  <a:pt x="2571784" y="111897"/>
                </a:lnTo>
                <a:lnTo>
                  <a:pt x="2570780" y="113257"/>
                </a:lnTo>
                <a:lnTo>
                  <a:pt x="2563189" y="115871"/>
                </a:lnTo>
                <a:lnTo>
                  <a:pt x="2540622" y="115977"/>
                </a:lnTo>
                <a:lnTo>
                  <a:pt x="2539092" y="116969"/>
                </a:lnTo>
                <a:lnTo>
                  <a:pt x="2538072" y="118623"/>
                </a:lnTo>
                <a:lnTo>
                  <a:pt x="2536435" y="123665"/>
                </a:lnTo>
                <a:lnTo>
                  <a:pt x="2533565" y="124355"/>
                </a:lnTo>
                <a:lnTo>
                  <a:pt x="2527480" y="124875"/>
                </a:lnTo>
                <a:lnTo>
                  <a:pt x="2520048" y="131037"/>
                </a:lnTo>
                <a:lnTo>
                  <a:pt x="2509384" y="133804"/>
                </a:lnTo>
                <a:lnTo>
                  <a:pt x="2504544" y="138567"/>
                </a:lnTo>
                <a:lnTo>
                  <a:pt x="2502193" y="143546"/>
                </a:lnTo>
                <a:lnTo>
                  <a:pt x="2500684" y="150086"/>
                </a:lnTo>
                <a:lnTo>
                  <a:pt x="2499568" y="150623"/>
                </a:lnTo>
                <a:lnTo>
                  <a:pt x="2482831" y="151695"/>
                </a:lnTo>
                <a:lnTo>
                  <a:pt x="2473901" y="160257"/>
                </a:lnTo>
                <a:lnTo>
                  <a:pt x="2459863" y="160625"/>
                </a:lnTo>
                <a:lnTo>
                  <a:pt x="2458464" y="161618"/>
                </a:lnTo>
                <a:lnTo>
                  <a:pt x="2457531" y="163271"/>
                </a:lnTo>
                <a:lnTo>
                  <a:pt x="2455697" y="169446"/>
                </a:lnTo>
                <a:lnTo>
                  <a:pt x="2433174" y="169555"/>
                </a:lnTo>
                <a:lnTo>
                  <a:pt x="2431741" y="168563"/>
                </a:lnTo>
                <a:lnTo>
                  <a:pt x="2430786" y="166910"/>
                </a:lnTo>
                <a:lnTo>
                  <a:pt x="2428879" y="160635"/>
                </a:lnTo>
                <a:lnTo>
                  <a:pt x="2420314" y="160626"/>
                </a:lnTo>
                <a:lnTo>
                  <a:pt x="2419947" y="138059"/>
                </a:lnTo>
                <a:lnTo>
                  <a:pt x="2420938" y="136652"/>
                </a:lnTo>
                <a:lnTo>
                  <a:pt x="2422591" y="135713"/>
                </a:lnTo>
                <a:lnTo>
                  <a:pt x="2428507" y="133946"/>
                </a:lnTo>
                <a:lnTo>
                  <a:pt x="2428865" y="120537"/>
                </a:lnTo>
                <a:lnTo>
                  <a:pt x="2429861" y="119017"/>
                </a:lnTo>
                <a:lnTo>
                  <a:pt x="2431516" y="118004"/>
                </a:lnTo>
                <a:lnTo>
                  <a:pt x="2436563" y="116378"/>
                </a:lnTo>
                <a:lnTo>
                  <a:pt x="2437253" y="113509"/>
                </a:lnTo>
                <a:lnTo>
                  <a:pt x="2437696" y="108324"/>
                </a:lnTo>
                <a:lnTo>
                  <a:pt x="2438724" y="107898"/>
                </a:lnTo>
                <a:lnTo>
                  <a:pt x="2445485" y="107160"/>
                </a:lnTo>
                <a:lnTo>
                  <a:pt x="2446178" y="104452"/>
                </a:lnTo>
                <a:lnTo>
                  <a:pt x="2446701" y="98488"/>
                </a:lnTo>
                <a:lnTo>
                  <a:pt x="2472250" y="72603"/>
                </a:lnTo>
                <a:lnTo>
                  <a:pt x="2481100" y="71441"/>
                </a:lnTo>
                <a:lnTo>
                  <a:pt x="2481551" y="70411"/>
                </a:lnTo>
                <a:lnTo>
                  <a:pt x="2482418" y="62770"/>
                </a:lnTo>
                <a:lnTo>
                  <a:pt x="2487184" y="62509"/>
                </a:lnTo>
                <a:lnTo>
                  <a:pt x="2488583" y="61480"/>
                </a:lnTo>
                <a:lnTo>
                  <a:pt x="2491015" y="54720"/>
                </a:lnTo>
                <a:lnTo>
                  <a:pt x="2493865" y="54025"/>
                </a:lnTo>
                <a:lnTo>
                  <a:pt x="2512709" y="53472"/>
                </a:lnTo>
                <a:lnTo>
                  <a:pt x="2514530" y="52479"/>
                </a:lnTo>
                <a:lnTo>
                  <a:pt x="2515744" y="50825"/>
                </a:lnTo>
                <a:lnTo>
                  <a:pt x="2517692" y="45781"/>
                </a:lnTo>
                <a:lnTo>
                  <a:pt x="2520605" y="45091"/>
                </a:lnTo>
                <a:lnTo>
                  <a:pt x="2552249" y="44540"/>
                </a:lnTo>
                <a:lnTo>
                  <a:pt x="2561436" y="36851"/>
                </a:lnTo>
                <a:lnTo>
                  <a:pt x="2569676" y="34863"/>
                </a:lnTo>
                <a:lnTo>
                  <a:pt x="2577971" y="29546"/>
                </a:lnTo>
                <a:lnTo>
                  <a:pt x="2587881" y="27058"/>
                </a:lnTo>
                <a:lnTo>
                  <a:pt x="2611719" y="26683"/>
                </a:lnTo>
                <a:lnTo>
                  <a:pt x="2616965" y="24036"/>
                </a:lnTo>
                <a:lnTo>
                  <a:pt x="2623676" y="18992"/>
                </a:lnTo>
                <a:lnTo>
                  <a:pt x="2632872" y="17860"/>
                </a:lnTo>
                <a:lnTo>
                  <a:pt x="2668624" y="17751"/>
                </a:lnTo>
                <a:lnTo>
                  <a:pt x="2677547" y="10062"/>
                </a:lnTo>
                <a:lnTo>
                  <a:pt x="2687433" y="8853"/>
                </a:lnTo>
                <a:lnTo>
                  <a:pt x="2731201" y="8821"/>
                </a:lnTo>
                <a:lnTo>
                  <a:pt x="2740060" y="1132"/>
                </a:lnTo>
                <a:lnTo>
                  <a:pt x="2748985" y="0"/>
                </a:lnTo>
                <a:lnTo>
                  <a:pt x="2757205" y="6050"/>
                </a:lnTo>
                <a:lnTo>
                  <a:pt x="2766559" y="8456"/>
                </a:lnTo>
                <a:lnTo>
                  <a:pt x="2810822" y="8821"/>
                </a:lnTo>
                <a:lnTo>
                  <a:pt x="2829460" y="8821"/>
                </a:lnTo>
                <a:lnTo>
                  <a:pt x="2829878" y="9813"/>
                </a:lnTo>
                <a:lnTo>
                  <a:pt x="2830340" y="13561"/>
                </a:lnTo>
                <a:lnTo>
                  <a:pt x="2831456" y="14958"/>
                </a:lnTo>
                <a:lnTo>
                  <a:pt x="2839608" y="17741"/>
                </a:lnTo>
                <a:lnTo>
                  <a:pt x="2839641" y="266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5" name="SMARTInkShape-900"/>
          <p:cNvSpPr/>
          <p:nvPr/>
        </p:nvSpPr>
        <p:spPr>
          <a:xfrm>
            <a:off x="5304234" y="2483694"/>
            <a:ext cx="499955" cy="641697"/>
          </a:xfrm>
          <a:custGeom>
            <a:avLst/>
            <a:gdLst/>
            <a:ahLst/>
            <a:cxnLst/>
            <a:rect l="0" t="0" r="0" b="0"/>
            <a:pathLst>
              <a:path w="499955" h="641697">
                <a:moveTo>
                  <a:pt x="491133" y="7689"/>
                </a:moveTo>
                <a:lnTo>
                  <a:pt x="491133" y="0"/>
                </a:lnTo>
                <a:lnTo>
                  <a:pt x="491133" y="7589"/>
                </a:lnTo>
                <a:lnTo>
                  <a:pt x="499954" y="7688"/>
                </a:lnTo>
                <a:lnTo>
                  <a:pt x="495290" y="12429"/>
                </a:lnTo>
                <a:lnTo>
                  <a:pt x="492981" y="17403"/>
                </a:lnTo>
                <a:lnTo>
                  <a:pt x="491498" y="23939"/>
                </a:lnTo>
                <a:lnTo>
                  <a:pt x="483477" y="33095"/>
                </a:lnTo>
                <a:lnTo>
                  <a:pt x="482581" y="38809"/>
                </a:lnTo>
                <a:lnTo>
                  <a:pt x="481463" y="40342"/>
                </a:lnTo>
                <a:lnTo>
                  <a:pt x="479726" y="41364"/>
                </a:lnTo>
                <a:lnTo>
                  <a:pt x="477575" y="42045"/>
                </a:lnTo>
                <a:lnTo>
                  <a:pt x="476141" y="43491"/>
                </a:lnTo>
                <a:lnTo>
                  <a:pt x="471194" y="52942"/>
                </a:lnTo>
                <a:lnTo>
                  <a:pt x="468911" y="55717"/>
                </a:lnTo>
                <a:lnTo>
                  <a:pt x="463728" y="58800"/>
                </a:lnTo>
                <a:lnTo>
                  <a:pt x="458117" y="61163"/>
                </a:lnTo>
                <a:lnTo>
                  <a:pt x="449380" y="67079"/>
                </a:lnTo>
                <a:lnTo>
                  <a:pt x="443472" y="68811"/>
                </a:lnTo>
                <a:lnTo>
                  <a:pt x="441500" y="70265"/>
                </a:lnTo>
                <a:lnTo>
                  <a:pt x="440184" y="72226"/>
                </a:lnTo>
                <a:lnTo>
                  <a:pt x="438074" y="77763"/>
                </a:lnTo>
                <a:lnTo>
                  <a:pt x="431521" y="85986"/>
                </a:lnTo>
                <a:lnTo>
                  <a:pt x="429008" y="95341"/>
                </a:lnTo>
                <a:lnTo>
                  <a:pt x="428738" y="105979"/>
                </a:lnTo>
                <a:lnTo>
                  <a:pt x="427708" y="108935"/>
                </a:lnTo>
                <a:lnTo>
                  <a:pt x="426029" y="110905"/>
                </a:lnTo>
                <a:lnTo>
                  <a:pt x="423918" y="112218"/>
                </a:lnTo>
                <a:lnTo>
                  <a:pt x="422511" y="114086"/>
                </a:lnTo>
                <a:lnTo>
                  <a:pt x="417606" y="124213"/>
                </a:lnTo>
                <a:lnTo>
                  <a:pt x="412117" y="131027"/>
                </a:lnTo>
                <a:lnTo>
                  <a:pt x="408721" y="131959"/>
                </a:lnTo>
                <a:lnTo>
                  <a:pt x="406426" y="132207"/>
                </a:lnTo>
                <a:lnTo>
                  <a:pt x="404896" y="133365"/>
                </a:lnTo>
                <a:lnTo>
                  <a:pt x="402239" y="140349"/>
                </a:lnTo>
                <a:lnTo>
                  <a:pt x="401837" y="172676"/>
                </a:lnTo>
                <a:lnTo>
                  <a:pt x="400845" y="173243"/>
                </a:lnTo>
                <a:lnTo>
                  <a:pt x="399191" y="172629"/>
                </a:lnTo>
                <a:lnTo>
                  <a:pt x="397096" y="171227"/>
                </a:lnTo>
                <a:lnTo>
                  <a:pt x="395699" y="171284"/>
                </a:lnTo>
                <a:lnTo>
                  <a:pt x="394768" y="172315"/>
                </a:lnTo>
                <a:lnTo>
                  <a:pt x="393275" y="176358"/>
                </a:lnTo>
                <a:lnTo>
                  <a:pt x="392939" y="184954"/>
                </a:lnTo>
                <a:lnTo>
                  <a:pt x="393921" y="185397"/>
                </a:lnTo>
                <a:lnTo>
                  <a:pt x="397657" y="185889"/>
                </a:lnTo>
                <a:lnTo>
                  <a:pt x="399050" y="187012"/>
                </a:lnTo>
                <a:lnTo>
                  <a:pt x="401728" y="194834"/>
                </a:lnTo>
                <a:lnTo>
                  <a:pt x="401805" y="199841"/>
                </a:lnTo>
                <a:lnTo>
                  <a:pt x="402807" y="201274"/>
                </a:lnTo>
                <a:lnTo>
                  <a:pt x="404468" y="202230"/>
                </a:lnTo>
                <a:lnTo>
                  <a:pt x="410397" y="204030"/>
                </a:lnTo>
                <a:lnTo>
                  <a:pt x="428517" y="221892"/>
                </a:lnTo>
                <a:lnTo>
                  <a:pt x="428593" y="226710"/>
                </a:lnTo>
                <a:lnTo>
                  <a:pt x="429596" y="228117"/>
                </a:lnTo>
                <a:lnTo>
                  <a:pt x="431257" y="229055"/>
                </a:lnTo>
                <a:lnTo>
                  <a:pt x="437186" y="230821"/>
                </a:lnTo>
                <a:lnTo>
                  <a:pt x="437554" y="247517"/>
                </a:lnTo>
                <a:lnTo>
                  <a:pt x="438547" y="247941"/>
                </a:lnTo>
                <a:lnTo>
                  <a:pt x="442295" y="248413"/>
                </a:lnTo>
                <a:lnTo>
                  <a:pt x="443692" y="249531"/>
                </a:lnTo>
                <a:lnTo>
                  <a:pt x="446117" y="256446"/>
                </a:lnTo>
                <a:lnTo>
                  <a:pt x="446475" y="266249"/>
                </a:lnTo>
                <a:lnTo>
                  <a:pt x="441742" y="266531"/>
                </a:lnTo>
                <a:lnTo>
                  <a:pt x="440346" y="267563"/>
                </a:lnTo>
                <a:lnTo>
                  <a:pt x="437664" y="275209"/>
                </a:lnTo>
                <a:lnTo>
                  <a:pt x="437577" y="280651"/>
                </a:lnTo>
                <a:lnTo>
                  <a:pt x="437565" y="278495"/>
                </a:lnTo>
                <a:lnTo>
                  <a:pt x="437556" y="283524"/>
                </a:lnTo>
                <a:lnTo>
                  <a:pt x="434910" y="284071"/>
                </a:lnTo>
                <a:lnTo>
                  <a:pt x="432815" y="284217"/>
                </a:lnTo>
                <a:lnTo>
                  <a:pt x="431417" y="285307"/>
                </a:lnTo>
                <a:lnTo>
                  <a:pt x="419703" y="302360"/>
                </a:lnTo>
                <a:lnTo>
                  <a:pt x="410799" y="311266"/>
                </a:lnTo>
                <a:lnTo>
                  <a:pt x="410766" y="342459"/>
                </a:lnTo>
                <a:lnTo>
                  <a:pt x="411758" y="343978"/>
                </a:lnTo>
                <a:lnTo>
                  <a:pt x="413412" y="344991"/>
                </a:lnTo>
                <a:lnTo>
                  <a:pt x="419587" y="346982"/>
                </a:lnTo>
                <a:lnTo>
                  <a:pt x="419674" y="352155"/>
                </a:lnTo>
                <a:lnTo>
                  <a:pt x="419686" y="349962"/>
                </a:lnTo>
                <a:lnTo>
                  <a:pt x="419689" y="349972"/>
                </a:lnTo>
                <a:lnTo>
                  <a:pt x="419696" y="378513"/>
                </a:lnTo>
                <a:lnTo>
                  <a:pt x="420688" y="379921"/>
                </a:lnTo>
                <a:lnTo>
                  <a:pt x="422341" y="380859"/>
                </a:lnTo>
                <a:lnTo>
                  <a:pt x="428517" y="382703"/>
                </a:lnTo>
                <a:lnTo>
                  <a:pt x="428625" y="427275"/>
                </a:lnTo>
                <a:lnTo>
                  <a:pt x="428625" y="435063"/>
                </a:lnTo>
                <a:lnTo>
                  <a:pt x="427633" y="435480"/>
                </a:lnTo>
                <a:lnTo>
                  <a:pt x="419727" y="436311"/>
                </a:lnTo>
                <a:lnTo>
                  <a:pt x="419706" y="441053"/>
                </a:lnTo>
                <a:lnTo>
                  <a:pt x="418710" y="442450"/>
                </a:lnTo>
                <a:lnTo>
                  <a:pt x="417055" y="443381"/>
                </a:lnTo>
                <a:lnTo>
                  <a:pt x="411134" y="445135"/>
                </a:lnTo>
                <a:lnTo>
                  <a:pt x="401839" y="445244"/>
                </a:lnTo>
                <a:lnTo>
                  <a:pt x="401837" y="449984"/>
                </a:lnTo>
                <a:lnTo>
                  <a:pt x="400845" y="451380"/>
                </a:lnTo>
                <a:lnTo>
                  <a:pt x="399191" y="452311"/>
                </a:lnTo>
                <a:lnTo>
                  <a:pt x="393015" y="454141"/>
                </a:lnTo>
                <a:lnTo>
                  <a:pt x="352590" y="454173"/>
                </a:lnTo>
                <a:lnTo>
                  <a:pt x="351146" y="455165"/>
                </a:lnTo>
                <a:lnTo>
                  <a:pt x="350184" y="456819"/>
                </a:lnTo>
                <a:lnTo>
                  <a:pt x="349542" y="458914"/>
                </a:lnTo>
                <a:lnTo>
                  <a:pt x="348122" y="460310"/>
                </a:lnTo>
                <a:lnTo>
                  <a:pt x="340683" y="462735"/>
                </a:lnTo>
                <a:lnTo>
                  <a:pt x="309443" y="463102"/>
                </a:lnTo>
                <a:lnTo>
                  <a:pt x="307499" y="462110"/>
                </a:lnTo>
                <a:lnTo>
                  <a:pt x="306203" y="460457"/>
                </a:lnTo>
                <a:lnTo>
                  <a:pt x="304122" y="455414"/>
                </a:lnTo>
                <a:lnTo>
                  <a:pt x="301192" y="454725"/>
                </a:lnTo>
                <a:lnTo>
                  <a:pt x="277224" y="454174"/>
                </a:lnTo>
                <a:lnTo>
                  <a:pt x="272199" y="458914"/>
                </a:lnTo>
                <a:lnTo>
                  <a:pt x="270764" y="459318"/>
                </a:lnTo>
                <a:lnTo>
                  <a:pt x="269806" y="458595"/>
                </a:lnTo>
                <a:lnTo>
                  <a:pt x="268269" y="455047"/>
                </a:lnTo>
                <a:lnTo>
                  <a:pt x="259339" y="454196"/>
                </a:lnTo>
                <a:lnTo>
                  <a:pt x="258964" y="462994"/>
                </a:lnTo>
                <a:lnTo>
                  <a:pt x="254221" y="463071"/>
                </a:lnTo>
                <a:lnTo>
                  <a:pt x="252825" y="464073"/>
                </a:lnTo>
                <a:lnTo>
                  <a:pt x="250400" y="470788"/>
                </a:lnTo>
                <a:lnTo>
                  <a:pt x="247549" y="471480"/>
                </a:lnTo>
                <a:lnTo>
                  <a:pt x="241479" y="472000"/>
                </a:lnTo>
                <a:lnTo>
                  <a:pt x="241214" y="481504"/>
                </a:lnTo>
                <a:lnTo>
                  <a:pt x="240184" y="484300"/>
                </a:lnTo>
                <a:lnTo>
                  <a:pt x="238506" y="486164"/>
                </a:lnTo>
                <a:lnTo>
                  <a:pt x="236394" y="487407"/>
                </a:lnTo>
                <a:lnTo>
                  <a:pt x="234987" y="489227"/>
                </a:lnTo>
                <a:lnTo>
                  <a:pt x="232282" y="498389"/>
                </a:lnTo>
                <a:lnTo>
                  <a:pt x="223613" y="507372"/>
                </a:lnTo>
                <a:lnTo>
                  <a:pt x="223244" y="516648"/>
                </a:lnTo>
                <a:lnTo>
                  <a:pt x="215555" y="524367"/>
                </a:lnTo>
                <a:lnTo>
                  <a:pt x="206733" y="525501"/>
                </a:lnTo>
                <a:lnTo>
                  <a:pt x="206284" y="526530"/>
                </a:lnTo>
                <a:lnTo>
                  <a:pt x="205394" y="542119"/>
                </a:lnTo>
                <a:lnTo>
                  <a:pt x="204398" y="542569"/>
                </a:lnTo>
                <a:lnTo>
                  <a:pt x="191822" y="543460"/>
                </a:lnTo>
                <a:lnTo>
                  <a:pt x="190390" y="544455"/>
                </a:lnTo>
                <a:lnTo>
                  <a:pt x="189434" y="546111"/>
                </a:lnTo>
                <a:lnTo>
                  <a:pt x="188090" y="553182"/>
                </a:lnTo>
                <a:lnTo>
                  <a:pt x="187557" y="565593"/>
                </a:lnTo>
                <a:lnTo>
                  <a:pt x="186553" y="567148"/>
                </a:lnTo>
                <a:lnTo>
                  <a:pt x="184893" y="568185"/>
                </a:lnTo>
                <a:lnTo>
                  <a:pt x="178703" y="570223"/>
                </a:lnTo>
                <a:lnTo>
                  <a:pt x="178595" y="579080"/>
                </a:lnTo>
                <a:lnTo>
                  <a:pt x="170905" y="579179"/>
                </a:lnTo>
                <a:lnTo>
                  <a:pt x="162085" y="586876"/>
                </a:lnTo>
                <a:lnTo>
                  <a:pt x="161136" y="592491"/>
                </a:lnTo>
                <a:lnTo>
                  <a:pt x="160008" y="594010"/>
                </a:lnTo>
                <a:lnTo>
                  <a:pt x="153083" y="596648"/>
                </a:lnTo>
                <a:lnTo>
                  <a:pt x="152372" y="599516"/>
                </a:lnTo>
                <a:lnTo>
                  <a:pt x="151917" y="604702"/>
                </a:lnTo>
                <a:lnTo>
                  <a:pt x="150888" y="605127"/>
                </a:lnTo>
                <a:lnTo>
                  <a:pt x="134323" y="605977"/>
                </a:lnTo>
                <a:lnTo>
                  <a:pt x="129317" y="610718"/>
                </a:lnTo>
                <a:lnTo>
                  <a:pt x="126928" y="615692"/>
                </a:lnTo>
                <a:lnTo>
                  <a:pt x="126290" y="618407"/>
                </a:lnTo>
                <a:lnTo>
                  <a:pt x="124873" y="620217"/>
                </a:lnTo>
                <a:lnTo>
                  <a:pt x="117440" y="623361"/>
                </a:lnTo>
                <a:lnTo>
                  <a:pt x="102819" y="623825"/>
                </a:lnTo>
                <a:lnTo>
                  <a:pt x="101288" y="624821"/>
                </a:lnTo>
                <a:lnTo>
                  <a:pt x="100268" y="626477"/>
                </a:lnTo>
                <a:lnTo>
                  <a:pt x="98630" y="631525"/>
                </a:lnTo>
                <a:lnTo>
                  <a:pt x="95760" y="632215"/>
                </a:lnTo>
                <a:lnTo>
                  <a:pt x="81721" y="632757"/>
                </a:lnTo>
                <a:lnTo>
                  <a:pt x="81270" y="633753"/>
                </a:lnTo>
                <a:lnTo>
                  <a:pt x="80486" y="640454"/>
                </a:lnTo>
                <a:lnTo>
                  <a:pt x="77775" y="641145"/>
                </a:lnTo>
                <a:lnTo>
                  <a:pt x="54938" y="641696"/>
                </a:lnTo>
                <a:lnTo>
                  <a:pt x="54485" y="640704"/>
                </a:lnTo>
                <a:lnTo>
                  <a:pt x="53982" y="636956"/>
                </a:lnTo>
                <a:lnTo>
                  <a:pt x="52855" y="635559"/>
                </a:lnTo>
                <a:lnTo>
                  <a:pt x="45027" y="632876"/>
                </a:lnTo>
                <a:lnTo>
                  <a:pt x="44761" y="637540"/>
                </a:lnTo>
                <a:lnTo>
                  <a:pt x="43731" y="638925"/>
                </a:lnTo>
                <a:lnTo>
                  <a:pt x="36090" y="641588"/>
                </a:lnTo>
                <a:lnTo>
                  <a:pt x="27167" y="641694"/>
                </a:lnTo>
                <a:lnTo>
                  <a:pt x="26901" y="636955"/>
                </a:lnTo>
                <a:lnTo>
                  <a:pt x="25872" y="635559"/>
                </a:lnTo>
                <a:lnTo>
                  <a:pt x="18231" y="632876"/>
                </a:lnTo>
                <a:lnTo>
                  <a:pt x="0" y="6327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6" name="SMARTInkShape-901"/>
          <p:cNvSpPr/>
          <p:nvPr/>
        </p:nvSpPr>
        <p:spPr>
          <a:xfrm>
            <a:off x="5804298" y="2241352"/>
            <a:ext cx="580430" cy="517922"/>
          </a:xfrm>
          <a:custGeom>
            <a:avLst/>
            <a:gdLst/>
            <a:ahLst/>
            <a:cxnLst/>
            <a:rect l="0" t="0" r="0" b="0"/>
            <a:pathLst>
              <a:path w="580430" h="517922">
                <a:moveTo>
                  <a:pt x="8929" y="241101"/>
                </a:moveTo>
                <a:lnTo>
                  <a:pt x="0" y="232172"/>
                </a:lnTo>
                <a:lnTo>
                  <a:pt x="8896" y="232171"/>
                </a:lnTo>
                <a:lnTo>
                  <a:pt x="13660" y="227431"/>
                </a:lnTo>
                <a:lnTo>
                  <a:pt x="16051" y="227027"/>
                </a:lnTo>
                <a:lnTo>
                  <a:pt x="18638" y="227750"/>
                </a:lnTo>
                <a:lnTo>
                  <a:pt x="25178" y="231298"/>
                </a:lnTo>
                <a:lnTo>
                  <a:pt x="39076" y="232095"/>
                </a:lnTo>
                <a:lnTo>
                  <a:pt x="44817" y="229492"/>
                </a:lnTo>
                <a:lnTo>
                  <a:pt x="51846" y="224476"/>
                </a:lnTo>
                <a:lnTo>
                  <a:pt x="60364" y="223486"/>
                </a:lnTo>
                <a:lnTo>
                  <a:pt x="65854" y="223350"/>
                </a:lnTo>
                <a:lnTo>
                  <a:pt x="67715" y="222322"/>
                </a:lnTo>
                <a:lnTo>
                  <a:pt x="68955" y="220644"/>
                </a:lnTo>
                <a:lnTo>
                  <a:pt x="69782" y="218533"/>
                </a:lnTo>
                <a:lnTo>
                  <a:pt x="71326" y="217126"/>
                </a:lnTo>
                <a:lnTo>
                  <a:pt x="78979" y="214683"/>
                </a:lnTo>
                <a:lnTo>
                  <a:pt x="87933" y="222033"/>
                </a:lnTo>
                <a:lnTo>
                  <a:pt x="96864" y="223136"/>
                </a:lnTo>
                <a:lnTo>
                  <a:pt x="137324" y="223242"/>
                </a:lnTo>
                <a:lnTo>
                  <a:pt x="143053" y="225888"/>
                </a:lnTo>
                <a:lnTo>
                  <a:pt x="148907" y="229379"/>
                </a:lnTo>
                <a:lnTo>
                  <a:pt x="160750" y="231620"/>
                </a:lnTo>
                <a:lnTo>
                  <a:pt x="181570" y="232139"/>
                </a:lnTo>
                <a:lnTo>
                  <a:pt x="187523" y="234803"/>
                </a:lnTo>
                <a:lnTo>
                  <a:pt x="193475" y="238302"/>
                </a:lnTo>
                <a:lnTo>
                  <a:pt x="205382" y="240548"/>
                </a:lnTo>
                <a:lnTo>
                  <a:pt x="218529" y="241069"/>
                </a:lnTo>
                <a:lnTo>
                  <a:pt x="223793" y="243732"/>
                </a:lnTo>
                <a:lnTo>
                  <a:pt x="230516" y="248787"/>
                </a:lnTo>
                <a:lnTo>
                  <a:pt x="239714" y="249922"/>
                </a:lnTo>
                <a:lnTo>
                  <a:pt x="245430" y="249999"/>
                </a:lnTo>
                <a:lnTo>
                  <a:pt x="246964" y="251001"/>
                </a:lnTo>
                <a:lnTo>
                  <a:pt x="247985" y="252662"/>
                </a:lnTo>
                <a:lnTo>
                  <a:pt x="249627" y="257716"/>
                </a:lnTo>
                <a:lnTo>
                  <a:pt x="252496" y="258408"/>
                </a:lnTo>
                <a:lnTo>
                  <a:pt x="254652" y="258592"/>
                </a:lnTo>
                <a:lnTo>
                  <a:pt x="259691" y="261442"/>
                </a:lnTo>
                <a:lnTo>
                  <a:pt x="274698" y="273775"/>
                </a:lnTo>
                <a:lnTo>
                  <a:pt x="284098" y="276419"/>
                </a:lnTo>
                <a:lnTo>
                  <a:pt x="284648" y="277545"/>
                </a:lnTo>
                <a:lnTo>
                  <a:pt x="285259" y="281441"/>
                </a:lnTo>
                <a:lnTo>
                  <a:pt x="286415" y="282878"/>
                </a:lnTo>
                <a:lnTo>
                  <a:pt x="294815" y="286490"/>
                </a:lnTo>
                <a:lnTo>
                  <a:pt x="299038" y="290378"/>
                </a:lnTo>
                <a:lnTo>
                  <a:pt x="301577" y="295414"/>
                </a:lnTo>
                <a:lnTo>
                  <a:pt x="302254" y="298145"/>
                </a:lnTo>
                <a:lnTo>
                  <a:pt x="303698" y="299967"/>
                </a:lnTo>
                <a:lnTo>
                  <a:pt x="320106" y="311255"/>
                </a:lnTo>
                <a:lnTo>
                  <a:pt x="325805" y="312158"/>
                </a:lnTo>
                <a:lnTo>
                  <a:pt x="327336" y="314269"/>
                </a:lnTo>
                <a:lnTo>
                  <a:pt x="330482" y="324737"/>
                </a:lnTo>
                <a:lnTo>
                  <a:pt x="332438" y="326624"/>
                </a:lnTo>
                <a:lnTo>
                  <a:pt x="334735" y="327882"/>
                </a:lnTo>
                <a:lnTo>
                  <a:pt x="336266" y="329713"/>
                </a:lnTo>
                <a:lnTo>
                  <a:pt x="340049" y="339345"/>
                </a:lnTo>
                <a:lnTo>
                  <a:pt x="345384" y="346168"/>
                </a:lnTo>
                <a:lnTo>
                  <a:pt x="346980" y="351628"/>
                </a:lnTo>
                <a:lnTo>
                  <a:pt x="348398" y="353481"/>
                </a:lnTo>
                <a:lnTo>
                  <a:pt x="354141" y="357081"/>
                </a:lnTo>
                <a:lnTo>
                  <a:pt x="364756" y="373395"/>
                </a:lnTo>
                <a:lnTo>
                  <a:pt x="408689" y="417621"/>
                </a:lnTo>
                <a:lnTo>
                  <a:pt x="426895" y="435826"/>
                </a:lnTo>
                <a:lnTo>
                  <a:pt x="430502" y="436786"/>
                </a:lnTo>
                <a:lnTo>
                  <a:pt x="432852" y="437042"/>
                </a:lnTo>
                <a:lnTo>
                  <a:pt x="434420" y="438205"/>
                </a:lnTo>
                <a:lnTo>
                  <a:pt x="445206" y="454060"/>
                </a:lnTo>
                <a:lnTo>
                  <a:pt x="454060" y="462983"/>
                </a:lnTo>
                <a:lnTo>
                  <a:pt x="455012" y="468681"/>
                </a:lnTo>
                <a:lnTo>
                  <a:pt x="456138" y="470212"/>
                </a:lnTo>
                <a:lnTo>
                  <a:pt x="460034" y="471912"/>
                </a:lnTo>
                <a:lnTo>
                  <a:pt x="461471" y="473358"/>
                </a:lnTo>
                <a:lnTo>
                  <a:pt x="465083" y="482288"/>
                </a:lnTo>
                <a:lnTo>
                  <a:pt x="481831" y="499691"/>
                </a:lnTo>
                <a:lnTo>
                  <a:pt x="486833" y="499952"/>
                </a:lnTo>
                <a:lnTo>
                  <a:pt x="488266" y="500981"/>
                </a:lnTo>
                <a:lnTo>
                  <a:pt x="489221" y="502659"/>
                </a:lnTo>
                <a:lnTo>
                  <a:pt x="491098" y="508882"/>
                </a:lnTo>
                <a:lnTo>
                  <a:pt x="491122" y="513700"/>
                </a:lnTo>
                <a:lnTo>
                  <a:pt x="492117" y="515107"/>
                </a:lnTo>
                <a:lnTo>
                  <a:pt x="493773" y="516045"/>
                </a:lnTo>
                <a:lnTo>
                  <a:pt x="499952" y="517889"/>
                </a:lnTo>
                <a:lnTo>
                  <a:pt x="535400" y="517921"/>
                </a:lnTo>
                <a:lnTo>
                  <a:pt x="535780" y="473382"/>
                </a:lnTo>
                <a:lnTo>
                  <a:pt x="535780" y="459713"/>
                </a:lnTo>
                <a:lnTo>
                  <a:pt x="534788" y="458280"/>
                </a:lnTo>
                <a:lnTo>
                  <a:pt x="533135" y="457324"/>
                </a:lnTo>
                <a:lnTo>
                  <a:pt x="528091" y="455791"/>
                </a:lnTo>
                <a:lnTo>
                  <a:pt x="527402" y="452935"/>
                </a:lnTo>
                <a:lnTo>
                  <a:pt x="526850" y="424004"/>
                </a:lnTo>
                <a:lnTo>
                  <a:pt x="525858" y="422567"/>
                </a:lnTo>
                <a:lnTo>
                  <a:pt x="524205" y="421610"/>
                </a:lnTo>
                <a:lnTo>
                  <a:pt x="522110" y="420972"/>
                </a:lnTo>
                <a:lnTo>
                  <a:pt x="520714" y="419554"/>
                </a:lnTo>
                <a:lnTo>
                  <a:pt x="518289" y="412119"/>
                </a:lnTo>
                <a:lnTo>
                  <a:pt x="517931" y="394550"/>
                </a:lnTo>
                <a:lnTo>
                  <a:pt x="510234" y="385362"/>
                </a:lnTo>
                <a:lnTo>
                  <a:pt x="509100" y="376410"/>
                </a:lnTo>
                <a:lnTo>
                  <a:pt x="509001" y="367478"/>
                </a:lnTo>
                <a:lnTo>
                  <a:pt x="502856" y="359256"/>
                </a:lnTo>
                <a:lnTo>
                  <a:pt x="500430" y="349902"/>
                </a:lnTo>
                <a:lnTo>
                  <a:pt x="500061" y="313899"/>
                </a:lnTo>
                <a:lnTo>
                  <a:pt x="493925" y="305678"/>
                </a:lnTo>
                <a:lnTo>
                  <a:pt x="491959" y="297387"/>
                </a:lnTo>
                <a:lnTo>
                  <a:pt x="491135" y="264545"/>
                </a:lnTo>
                <a:lnTo>
                  <a:pt x="490142" y="262684"/>
                </a:lnTo>
                <a:lnTo>
                  <a:pt x="488487" y="261442"/>
                </a:lnTo>
                <a:lnTo>
                  <a:pt x="486392" y="260615"/>
                </a:lnTo>
                <a:lnTo>
                  <a:pt x="484996" y="259071"/>
                </a:lnTo>
                <a:lnTo>
                  <a:pt x="482570" y="251417"/>
                </a:lnTo>
                <a:lnTo>
                  <a:pt x="482202" y="208092"/>
                </a:lnTo>
                <a:lnTo>
                  <a:pt x="482202" y="174343"/>
                </a:lnTo>
                <a:lnTo>
                  <a:pt x="483194" y="172783"/>
                </a:lnTo>
                <a:lnTo>
                  <a:pt x="484848" y="171743"/>
                </a:lnTo>
                <a:lnTo>
                  <a:pt x="486942" y="171050"/>
                </a:lnTo>
                <a:lnTo>
                  <a:pt x="488339" y="169596"/>
                </a:lnTo>
                <a:lnTo>
                  <a:pt x="489891" y="165334"/>
                </a:lnTo>
                <a:lnTo>
                  <a:pt x="491129" y="144159"/>
                </a:lnTo>
                <a:lnTo>
                  <a:pt x="499234" y="125753"/>
                </a:lnTo>
                <a:lnTo>
                  <a:pt x="499953" y="117555"/>
                </a:lnTo>
                <a:lnTo>
                  <a:pt x="506177" y="109247"/>
                </a:lnTo>
                <a:lnTo>
                  <a:pt x="508620" y="99873"/>
                </a:lnTo>
                <a:lnTo>
                  <a:pt x="508959" y="90682"/>
                </a:lnTo>
                <a:lnTo>
                  <a:pt x="516677" y="81730"/>
                </a:lnTo>
                <a:lnTo>
                  <a:pt x="518666" y="73507"/>
                </a:lnTo>
                <a:lnTo>
                  <a:pt x="526473" y="62995"/>
                </a:lnTo>
                <a:lnTo>
                  <a:pt x="526739" y="57911"/>
                </a:lnTo>
                <a:lnTo>
                  <a:pt x="527768" y="56467"/>
                </a:lnTo>
                <a:lnTo>
                  <a:pt x="529447" y="55504"/>
                </a:lnTo>
                <a:lnTo>
                  <a:pt x="531558" y="54862"/>
                </a:lnTo>
                <a:lnTo>
                  <a:pt x="532965" y="53441"/>
                </a:lnTo>
                <a:lnTo>
                  <a:pt x="536525" y="44558"/>
                </a:lnTo>
                <a:lnTo>
                  <a:pt x="543436" y="37078"/>
                </a:lnTo>
                <a:lnTo>
                  <a:pt x="544332" y="31381"/>
                </a:lnTo>
                <a:lnTo>
                  <a:pt x="545450" y="29850"/>
                </a:lnTo>
                <a:lnTo>
                  <a:pt x="547188" y="28830"/>
                </a:lnTo>
                <a:lnTo>
                  <a:pt x="552365" y="27192"/>
                </a:lnTo>
                <a:lnTo>
                  <a:pt x="561217" y="19135"/>
                </a:lnTo>
                <a:lnTo>
                  <a:pt x="562168" y="13497"/>
                </a:lnTo>
                <a:lnTo>
                  <a:pt x="563294" y="11974"/>
                </a:lnTo>
                <a:lnTo>
                  <a:pt x="571424" y="8953"/>
                </a:lnTo>
                <a:lnTo>
                  <a:pt x="571466" y="8940"/>
                </a:lnTo>
                <a:lnTo>
                  <a:pt x="571489" y="4192"/>
                </a:lnTo>
                <a:lnTo>
                  <a:pt x="572484" y="3787"/>
                </a:lnTo>
                <a:lnTo>
                  <a:pt x="576237" y="5982"/>
                </a:lnTo>
                <a:lnTo>
                  <a:pt x="577634" y="5972"/>
                </a:lnTo>
                <a:lnTo>
                  <a:pt x="578565" y="4973"/>
                </a:lnTo>
                <a:lnTo>
                  <a:pt x="58042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7" name="SMARTInkShape-902"/>
          <p:cNvSpPr/>
          <p:nvPr/>
        </p:nvSpPr>
        <p:spPr>
          <a:xfrm>
            <a:off x="6393655" y="2214563"/>
            <a:ext cx="303610" cy="919758"/>
          </a:xfrm>
          <a:custGeom>
            <a:avLst/>
            <a:gdLst/>
            <a:ahLst/>
            <a:cxnLst/>
            <a:rect l="0" t="0" r="0" b="0"/>
            <a:pathLst>
              <a:path w="303610" h="919758">
                <a:moveTo>
                  <a:pt x="169665" y="919757"/>
                </a:moveTo>
                <a:lnTo>
                  <a:pt x="169665" y="893110"/>
                </a:lnTo>
                <a:lnTo>
                  <a:pt x="154845" y="877157"/>
                </a:lnTo>
                <a:lnTo>
                  <a:pt x="153156" y="871720"/>
                </a:lnTo>
                <a:lnTo>
                  <a:pt x="151714" y="869873"/>
                </a:lnTo>
                <a:lnTo>
                  <a:pt x="147465" y="867821"/>
                </a:lnTo>
                <a:lnTo>
                  <a:pt x="145936" y="866282"/>
                </a:lnTo>
                <a:lnTo>
                  <a:pt x="142996" y="857660"/>
                </a:lnTo>
                <a:lnTo>
                  <a:pt x="142876" y="814255"/>
                </a:lnTo>
                <a:lnTo>
                  <a:pt x="142876" y="770080"/>
                </a:lnTo>
                <a:lnTo>
                  <a:pt x="142876" y="764599"/>
                </a:lnTo>
                <a:lnTo>
                  <a:pt x="140231" y="758855"/>
                </a:lnTo>
                <a:lnTo>
                  <a:pt x="135188" y="751824"/>
                </a:lnTo>
                <a:lnTo>
                  <a:pt x="134055" y="742557"/>
                </a:lnTo>
                <a:lnTo>
                  <a:pt x="140105" y="734310"/>
                </a:lnTo>
                <a:lnTo>
                  <a:pt x="142768" y="723792"/>
                </a:lnTo>
                <a:lnTo>
                  <a:pt x="142876" y="705557"/>
                </a:lnTo>
                <a:lnTo>
                  <a:pt x="151697" y="696625"/>
                </a:lnTo>
                <a:lnTo>
                  <a:pt x="151806" y="682855"/>
                </a:lnTo>
                <a:lnTo>
                  <a:pt x="152798" y="681455"/>
                </a:lnTo>
                <a:lnTo>
                  <a:pt x="154452" y="680522"/>
                </a:lnTo>
                <a:lnTo>
                  <a:pt x="160736" y="678656"/>
                </a:lnTo>
                <a:lnTo>
                  <a:pt x="169557" y="678656"/>
                </a:lnTo>
                <a:lnTo>
                  <a:pt x="169664" y="687477"/>
                </a:lnTo>
                <a:lnTo>
                  <a:pt x="187522" y="687585"/>
                </a:lnTo>
                <a:lnTo>
                  <a:pt x="187525" y="643308"/>
                </a:lnTo>
                <a:lnTo>
                  <a:pt x="195213" y="627593"/>
                </a:lnTo>
                <a:lnTo>
                  <a:pt x="196619" y="626754"/>
                </a:lnTo>
                <a:lnTo>
                  <a:pt x="200828" y="625823"/>
                </a:lnTo>
                <a:lnTo>
                  <a:pt x="202345" y="624582"/>
                </a:lnTo>
                <a:lnTo>
                  <a:pt x="204984" y="617455"/>
                </a:lnTo>
                <a:lnTo>
                  <a:pt x="205383" y="593951"/>
                </a:lnTo>
                <a:lnTo>
                  <a:pt x="206376" y="592420"/>
                </a:lnTo>
                <a:lnTo>
                  <a:pt x="208029" y="591400"/>
                </a:lnTo>
                <a:lnTo>
                  <a:pt x="210124" y="590720"/>
                </a:lnTo>
                <a:lnTo>
                  <a:pt x="211521" y="589274"/>
                </a:lnTo>
                <a:lnTo>
                  <a:pt x="215061" y="580344"/>
                </a:lnTo>
                <a:lnTo>
                  <a:pt x="222866" y="571903"/>
                </a:lnTo>
                <a:lnTo>
                  <a:pt x="223210" y="563846"/>
                </a:lnTo>
                <a:lnTo>
                  <a:pt x="224214" y="563421"/>
                </a:lnTo>
                <a:lnTo>
                  <a:pt x="227974" y="562948"/>
                </a:lnTo>
                <a:lnTo>
                  <a:pt x="229374" y="561830"/>
                </a:lnTo>
                <a:lnTo>
                  <a:pt x="231804" y="554914"/>
                </a:lnTo>
                <a:lnTo>
                  <a:pt x="232141" y="546063"/>
                </a:lnTo>
                <a:lnTo>
                  <a:pt x="236905" y="540371"/>
                </a:lnTo>
                <a:lnTo>
                  <a:pt x="238304" y="539833"/>
                </a:lnTo>
                <a:lnTo>
                  <a:pt x="239236" y="540467"/>
                </a:lnTo>
                <a:lnTo>
                  <a:pt x="239859" y="541881"/>
                </a:lnTo>
                <a:lnTo>
                  <a:pt x="240273" y="541832"/>
                </a:lnTo>
                <a:lnTo>
                  <a:pt x="241070" y="536075"/>
                </a:lnTo>
                <a:lnTo>
                  <a:pt x="241093" y="531128"/>
                </a:lnTo>
                <a:lnTo>
                  <a:pt x="242089" y="529702"/>
                </a:lnTo>
                <a:lnTo>
                  <a:pt x="243744" y="528752"/>
                </a:lnTo>
                <a:lnTo>
                  <a:pt x="248790" y="527227"/>
                </a:lnTo>
                <a:lnTo>
                  <a:pt x="257612" y="519195"/>
                </a:lnTo>
                <a:lnTo>
                  <a:pt x="258061" y="519763"/>
                </a:lnTo>
                <a:lnTo>
                  <a:pt x="258562" y="523039"/>
                </a:lnTo>
                <a:lnTo>
                  <a:pt x="258696" y="523318"/>
                </a:lnTo>
                <a:lnTo>
                  <a:pt x="258844" y="520981"/>
                </a:lnTo>
                <a:lnTo>
                  <a:pt x="258883" y="520953"/>
                </a:lnTo>
                <a:lnTo>
                  <a:pt x="258927" y="523568"/>
                </a:lnTo>
                <a:lnTo>
                  <a:pt x="259931" y="523670"/>
                </a:lnTo>
                <a:lnTo>
                  <a:pt x="267783" y="518005"/>
                </a:lnTo>
                <a:lnTo>
                  <a:pt x="276789" y="517922"/>
                </a:lnTo>
                <a:lnTo>
                  <a:pt x="276815" y="512777"/>
                </a:lnTo>
                <a:lnTo>
                  <a:pt x="276821" y="517662"/>
                </a:lnTo>
                <a:lnTo>
                  <a:pt x="281562" y="517845"/>
                </a:lnTo>
                <a:lnTo>
                  <a:pt x="282958" y="516878"/>
                </a:lnTo>
                <a:lnTo>
                  <a:pt x="283889" y="515242"/>
                </a:lnTo>
                <a:lnTo>
                  <a:pt x="285383" y="510226"/>
                </a:lnTo>
                <a:lnTo>
                  <a:pt x="294569" y="500181"/>
                </a:lnTo>
                <a:lnTo>
                  <a:pt x="294681" y="508989"/>
                </a:lnTo>
                <a:lnTo>
                  <a:pt x="299422" y="508991"/>
                </a:lnTo>
                <a:lnTo>
                  <a:pt x="300818" y="507999"/>
                </a:lnTo>
                <a:lnTo>
                  <a:pt x="301749" y="506346"/>
                </a:lnTo>
                <a:lnTo>
                  <a:pt x="303502" y="500430"/>
                </a:lnTo>
                <a:lnTo>
                  <a:pt x="303609" y="491244"/>
                </a:lnTo>
                <a:lnTo>
                  <a:pt x="295049" y="491135"/>
                </a:lnTo>
                <a:lnTo>
                  <a:pt x="294684" y="482312"/>
                </a:lnTo>
                <a:lnTo>
                  <a:pt x="281379" y="482205"/>
                </a:lnTo>
                <a:lnTo>
                  <a:pt x="279860" y="481212"/>
                </a:lnTo>
                <a:lnTo>
                  <a:pt x="278847" y="479558"/>
                </a:lnTo>
                <a:lnTo>
                  <a:pt x="277222" y="474514"/>
                </a:lnTo>
                <a:lnTo>
                  <a:pt x="274353" y="473825"/>
                </a:lnTo>
                <a:lnTo>
                  <a:pt x="258995" y="473273"/>
                </a:lnTo>
                <a:lnTo>
                  <a:pt x="258972" y="468533"/>
                </a:lnTo>
                <a:lnTo>
                  <a:pt x="257976" y="467136"/>
                </a:lnTo>
                <a:lnTo>
                  <a:pt x="256321" y="466205"/>
                </a:lnTo>
                <a:lnTo>
                  <a:pt x="249868" y="464588"/>
                </a:lnTo>
                <a:lnTo>
                  <a:pt x="233450" y="464344"/>
                </a:lnTo>
                <a:lnTo>
                  <a:pt x="233024" y="463352"/>
                </a:lnTo>
                <a:lnTo>
                  <a:pt x="232286" y="456655"/>
                </a:lnTo>
                <a:lnTo>
                  <a:pt x="229576" y="455965"/>
                </a:lnTo>
                <a:lnTo>
                  <a:pt x="218613" y="455423"/>
                </a:lnTo>
                <a:lnTo>
                  <a:pt x="217180" y="454428"/>
                </a:lnTo>
                <a:lnTo>
                  <a:pt x="216224" y="452772"/>
                </a:lnTo>
                <a:lnTo>
                  <a:pt x="214691" y="447726"/>
                </a:lnTo>
                <a:lnTo>
                  <a:pt x="211836" y="447036"/>
                </a:lnTo>
                <a:lnTo>
                  <a:pt x="206658" y="446593"/>
                </a:lnTo>
                <a:lnTo>
                  <a:pt x="206234" y="445565"/>
                </a:lnTo>
                <a:lnTo>
                  <a:pt x="205496" y="438805"/>
                </a:lnTo>
                <a:lnTo>
                  <a:pt x="197705" y="429976"/>
                </a:lnTo>
                <a:lnTo>
                  <a:pt x="196564" y="421055"/>
                </a:lnTo>
                <a:lnTo>
                  <a:pt x="195535" y="420601"/>
                </a:lnTo>
                <a:lnTo>
                  <a:pt x="191746" y="420098"/>
                </a:lnTo>
                <a:lnTo>
                  <a:pt x="190339" y="418971"/>
                </a:lnTo>
                <a:lnTo>
                  <a:pt x="187895" y="412042"/>
                </a:lnTo>
                <a:lnTo>
                  <a:pt x="187635" y="406403"/>
                </a:lnTo>
                <a:lnTo>
                  <a:pt x="186605" y="404881"/>
                </a:lnTo>
                <a:lnTo>
                  <a:pt x="184927" y="403865"/>
                </a:lnTo>
                <a:lnTo>
                  <a:pt x="182816" y="403189"/>
                </a:lnTo>
                <a:lnTo>
                  <a:pt x="181410" y="401745"/>
                </a:lnTo>
                <a:lnTo>
                  <a:pt x="177850" y="392820"/>
                </a:lnTo>
                <a:lnTo>
                  <a:pt x="170939" y="385337"/>
                </a:lnTo>
                <a:lnTo>
                  <a:pt x="168924" y="377116"/>
                </a:lnTo>
                <a:lnTo>
                  <a:pt x="162010" y="367761"/>
                </a:lnTo>
                <a:lnTo>
                  <a:pt x="161113" y="361863"/>
                </a:lnTo>
                <a:lnTo>
                  <a:pt x="159995" y="360305"/>
                </a:lnTo>
                <a:lnTo>
                  <a:pt x="158258" y="359265"/>
                </a:lnTo>
                <a:lnTo>
                  <a:pt x="156106" y="358573"/>
                </a:lnTo>
                <a:lnTo>
                  <a:pt x="154673" y="357118"/>
                </a:lnTo>
                <a:lnTo>
                  <a:pt x="152183" y="349620"/>
                </a:lnTo>
                <a:lnTo>
                  <a:pt x="149329" y="348863"/>
                </a:lnTo>
                <a:lnTo>
                  <a:pt x="147177" y="348661"/>
                </a:lnTo>
                <a:lnTo>
                  <a:pt x="145744" y="347534"/>
                </a:lnTo>
                <a:lnTo>
                  <a:pt x="142135" y="339187"/>
                </a:lnTo>
                <a:lnTo>
                  <a:pt x="134324" y="330799"/>
                </a:lnTo>
                <a:lnTo>
                  <a:pt x="118603" y="322745"/>
                </a:lnTo>
                <a:lnTo>
                  <a:pt x="117765" y="321327"/>
                </a:lnTo>
                <a:lnTo>
                  <a:pt x="116153" y="312939"/>
                </a:lnTo>
                <a:lnTo>
                  <a:pt x="107526" y="303987"/>
                </a:lnTo>
                <a:lnTo>
                  <a:pt x="107190" y="295954"/>
                </a:lnTo>
                <a:lnTo>
                  <a:pt x="106187" y="295529"/>
                </a:lnTo>
                <a:lnTo>
                  <a:pt x="99472" y="294791"/>
                </a:lnTo>
                <a:lnTo>
                  <a:pt x="98780" y="292083"/>
                </a:lnTo>
                <a:lnTo>
                  <a:pt x="98337" y="287001"/>
                </a:lnTo>
                <a:lnTo>
                  <a:pt x="95630" y="286305"/>
                </a:lnTo>
                <a:lnTo>
                  <a:pt x="93520" y="286120"/>
                </a:lnTo>
                <a:lnTo>
                  <a:pt x="92113" y="285005"/>
                </a:lnTo>
                <a:lnTo>
                  <a:pt x="89408" y="277197"/>
                </a:lnTo>
                <a:lnTo>
                  <a:pt x="89331" y="272191"/>
                </a:lnTo>
                <a:lnTo>
                  <a:pt x="86667" y="267156"/>
                </a:lnTo>
                <a:lnTo>
                  <a:pt x="80737" y="259440"/>
                </a:lnTo>
                <a:lnTo>
                  <a:pt x="80479" y="254362"/>
                </a:lnTo>
                <a:lnTo>
                  <a:pt x="79449" y="252918"/>
                </a:lnTo>
                <a:lnTo>
                  <a:pt x="77771" y="251956"/>
                </a:lnTo>
                <a:lnTo>
                  <a:pt x="75661" y="251314"/>
                </a:lnTo>
                <a:lnTo>
                  <a:pt x="74253" y="249894"/>
                </a:lnTo>
                <a:lnTo>
                  <a:pt x="71810" y="242455"/>
                </a:lnTo>
                <a:lnTo>
                  <a:pt x="68958" y="241703"/>
                </a:lnTo>
                <a:lnTo>
                  <a:pt x="66808" y="241502"/>
                </a:lnTo>
                <a:lnTo>
                  <a:pt x="65375" y="240376"/>
                </a:lnTo>
                <a:lnTo>
                  <a:pt x="63783" y="236480"/>
                </a:lnTo>
                <a:lnTo>
                  <a:pt x="62621" y="224861"/>
                </a:lnTo>
                <a:lnTo>
                  <a:pt x="56394" y="216432"/>
                </a:lnTo>
                <a:lnTo>
                  <a:pt x="53950" y="207034"/>
                </a:lnTo>
                <a:lnTo>
                  <a:pt x="53612" y="197839"/>
                </a:lnTo>
                <a:lnTo>
                  <a:pt x="52609" y="197377"/>
                </a:lnTo>
                <a:lnTo>
                  <a:pt x="48849" y="196863"/>
                </a:lnTo>
                <a:lnTo>
                  <a:pt x="47449" y="195734"/>
                </a:lnTo>
                <a:lnTo>
                  <a:pt x="45895" y="191834"/>
                </a:lnTo>
                <a:lnTo>
                  <a:pt x="43664" y="157320"/>
                </a:lnTo>
                <a:lnTo>
                  <a:pt x="36088" y="143496"/>
                </a:lnTo>
                <a:lnTo>
                  <a:pt x="35829" y="138318"/>
                </a:lnTo>
                <a:lnTo>
                  <a:pt x="34801" y="136861"/>
                </a:lnTo>
                <a:lnTo>
                  <a:pt x="33122" y="135888"/>
                </a:lnTo>
                <a:lnTo>
                  <a:pt x="31012" y="135241"/>
                </a:lnTo>
                <a:lnTo>
                  <a:pt x="29605" y="133817"/>
                </a:lnTo>
                <a:lnTo>
                  <a:pt x="26823" y="125134"/>
                </a:lnTo>
                <a:lnTo>
                  <a:pt x="26800" y="120310"/>
                </a:lnTo>
                <a:lnTo>
                  <a:pt x="25804" y="118902"/>
                </a:lnTo>
                <a:lnTo>
                  <a:pt x="24149" y="117963"/>
                </a:lnTo>
                <a:lnTo>
                  <a:pt x="19103" y="116456"/>
                </a:lnTo>
                <a:lnTo>
                  <a:pt x="18413" y="113605"/>
                </a:lnTo>
                <a:lnTo>
                  <a:pt x="17862" y="98345"/>
                </a:lnTo>
                <a:lnTo>
                  <a:pt x="10173" y="90548"/>
                </a:lnTo>
                <a:lnTo>
                  <a:pt x="8941" y="80485"/>
                </a:lnTo>
                <a:lnTo>
                  <a:pt x="8931" y="37078"/>
                </a:lnTo>
                <a:lnTo>
                  <a:pt x="8931" y="31381"/>
                </a:lnTo>
                <a:lnTo>
                  <a:pt x="7939" y="29850"/>
                </a:lnTo>
                <a:lnTo>
                  <a:pt x="6285" y="28830"/>
                </a:lnTo>
                <a:lnTo>
                  <a:pt x="4191" y="28149"/>
                </a:lnTo>
                <a:lnTo>
                  <a:pt x="2794" y="26703"/>
                </a:lnTo>
                <a:lnTo>
                  <a:pt x="369" y="1922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8" name="SMARTInkShape-903"/>
          <p:cNvSpPr/>
          <p:nvPr/>
        </p:nvSpPr>
        <p:spPr>
          <a:xfrm>
            <a:off x="6536532" y="3009305"/>
            <a:ext cx="1651992" cy="437555"/>
          </a:xfrm>
          <a:custGeom>
            <a:avLst/>
            <a:gdLst/>
            <a:ahLst/>
            <a:cxnLst/>
            <a:rect l="0" t="0" r="0" b="0"/>
            <a:pathLst>
              <a:path w="1651992" h="437555">
                <a:moveTo>
                  <a:pt x="26788" y="116086"/>
                </a:moveTo>
                <a:lnTo>
                  <a:pt x="8932" y="116086"/>
                </a:lnTo>
                <a:lnTo>
                  <a:pt x="8930" y="120826"/>
                </a:lnTo>
                <a:lnTo>
                  <a:pt x="7937" y="122222"/>
                </a:lnTo>
                <a:lnTo>
                  <a:pt x="6284" y="123153"/>
                </a:lnTo>
                <a:lnTo>
                  <a:pt x="108" y="124983"/>
                </a:lnTo>
                <a:lnTo>
                  <a:pt x="0" y="138653"/>
                </a:lnTo>
                <a:lnTo>
                  <a:pt x="991" y="140060"/>
                </a:lnTo>
                <a:lnTo>
                  <a:pt x="2646" y="140998"/>
                </a:lnTo>
                <a:lnTo>
                  <a:pt x="4740" y="141624"/>
                </a:lnTo>
                <a:lnTo>
                  <a:pt x="6136" y="143033"/>
                </a:lnTo>
                <a:lnTo>
                  <a:pt x="8896" y="151686"/>
                </a:lnTo>
                <a:lnTo>
                  <a:pt x="8928" y="165631"/>
                </a:lnTo>
                <a:lnTo>
                  <a:pt x="8928" y="163572"/>
                </a:lnTo>
                <a:lnTo>
                  <a:pt x="8929" y="177265"/>
                </a:lnTo>
                <a:lnTo>
                  <a:pt x="16618" y="186165"/>
                </a:lnTo>
                <a:lnTo>
                  <a:pt x="17490" y="191861"/>
                </a:lnTo>
                <a:lnTo>
                  <a:pt x="18606" y="193392"/>
                </a:lnTo>
                <a:lnTo>
                  <a:pt x="20341" y="194412"/>
                </a:lnTo>
                <a:lnTo>
                  <a:pt x="22490" y="195092"/>
                </a:lnTo>
                <a:lnTo>
                  <a:pt x="23923" y="196538"/>
                </a:lnTo>
                <a:lnTo>
                  <a:pt x="26677" y="204979"/>
                </a:lnTo>
                <a:lnTo>
                  <a:pt x="26788" y="222864"/>
                </a:lnTo>
                <a:lnTo>
                  <a:pt x="35708" y="232162"/>
                </a:lnTo>
                <a:lnTo>
                  <a:pt x="35718" y="249999"/>
                </a:lnTo>
                <a:lnTo>
                  <a:pt x="44539" y="258851"/>
                </a:lnTo>
                <a:lnTo>
                  <a:pt x="44638" y="266640"/>
                </a:lnTo>
                <a:lnTo>
                  <a:pt x="53545" y="276785"/>
                </a:lnTo>
                <a:lnTo>
                  <a:pt x="53574" y="284505"/>
                </a:lnTo>
                <a:lnTo>
                  <a:pt x="54567" y="284920"/>
                </a:lnTo>
                <a:lnTo>
                  <a:pt x="62399" y="285740"/>
                </a:lnTo>
                <a:lnTo>
                  <a:pt x="62475" y="290487"/>
                </a:lnTo>
                <a:lnTo>
                  <a:pt x="63478" y="291885"/>
                </a:lnTo>
                <a:lnTo>
                  <a:pt x="71068" y="294570"/>
                </a:lnTo>
                <a:lnTo>
                  <a:pt x="71327" y="299388"/>
                </a:lnTo>
                <a:lnTo>
                  <a:pt x="72356" y="300795"/>
                </a:lnTo>
                <a:lnTo>
                  <a:pt x="79115" y="303239"/>
                </a:lnTo>
                <a:lnTo>
                  <a:pt x="87945" y="303577"/>
                </a:lnTo>
                <a:lnTo>
                  <a:pt x="97823" y="312170"/>
                </a:lnTo>
                <a:lnTo>
                  <a:pt x="98106" y="317170"/>
                </a:lnTo>
                <a:lnTo>
                  <a:pt x="99139" y="318603"/>
                </a:lnTo>
                <a:lnTo>
                  <a:pt x="100819" y="319558"/>
                </a:lnTo>
                <a:lnTo>
                  <a:pt x="105904" y="321091"/>
                </a:lnTo>
                <a:lnTo>
                  <a:pt x="123655" y="337975"/>
                </a:lnTo>
                <a:lnTo>
                  <a:pt x="129353" y="338927"/>
                </a:lnTo>
                <a:lnTo>
                  <a:pt x="130883" y="340053"/>
                </a:lnTo>
                <a:lnTo>
                  <a:pt x="136411" y="350336"/>
                </a:lnTo>
                <a:lnTo>
                  <a:pt x="141598" y="355834"/>
                </a:lnTo>
                <a:lnTo>
                  <a:pt x="147236" y="356786"/>
                </a:lnTo>
                <a:lnTo>
                  <a:pt x="148759" y="357912"/>
                </a:lnTo>
                <a:lnTo>
                  <a:pt x="150451" y="361809"/>
                </a:lnTo>
                <a:lnTo>
                  <a:pt x="151894" y="363245"/>
                </a:lnTo>
                <a:lnTo>
                  <a:pt x="160819" y="366857"/>
                </a:lnTo>
                <a:lnTo>
                  <a:pt x="168302" y="373772"/>
                </a:lnTo>
                <a:lnTo>
                  <a:pt x="178190" y="375013"/>
                </a:lnTo>
                <a:lnTo>
                  <a:pt x="187489" y="383944"/>
                </a:lnTo>
                <a:lnTo>
                  <a:pt x="201083" y="383976"/>
                </a:lnTo>
                <a:lnTo>
                  <a:pt x="202516" y="384968"/>
                </a:lnTo>
                <a:lnTo>
                  <a:pt x="203472" y="386622"/>
                </a:lnTo>
                <a:lnTo>
                  <a:pt x="204108" y="388717"/>
                </a:lnTo>
                <a:lnTo>
                  <a:pt x="205525" y="390113"/>
                </a:lnTo>
                <a:lnTo>
                  <a:pt x="214193" y="392874"/>
                </a:lnTo>
                <a:lnTo>
                  <a:pt x="221990" y="385215"/>
                </a:lnTo>
                <a:lnTo>
                  <a:pt x="227611" y="384343"/>
                </a:lnTo>
                <a:lnTo>
                  <a:pt x="229131" y="385213"/>
                </a:lnTo>
                <a:lnTo>
                  <a:pt x="230145" y="386785"/>
                </a:lnTo>
                <a:lnTo>
                  <a:pt x="232053" y="392548"/>
                </a:lnTo>
                <a:lnTo>
                  <a:pt x="254032" y="392897"/>
                </a:lnTo>
                <a:lnTo>
                  <a:pt x="255675" y="393892"/>
                </a:lnTo>
                <a:lnTo>
                  <a:pt x="256770" y="395548"/>
                </a:lnTo>
                <a:lnTo>
                  <a:pt x="258832" y="401467"/>
                </a:lnTo>
                <a:lnTo>
                  <a:pt x="263663" y="401727"/>
                </a:lnTo>
                <a:lnTo>
                  <a:pt x="268656" y="399141"/>
                </a:lnTo>
                <a:lnTo>
                  <a:pt x="275207" y="394138"/>
                </a:lnTo>
                <a:lnTo>
                  <a:pt x="281082" y="393271"/>
                </a:lnTo>
                <a:lnTo>
                  <a:pt x="282638" y="394142"/>
                </a:lnTo>
                <a:lnTo>
                  <a:pt x="283675" y="395714"/>
                </a:lnTo>
                <a:lnTo>
                  <a:pt x="284366" y="397754"/>
                </a:lnTo>
                <a:lnTo>
                  <a:pt x="285820" y="399115"/>
                </a:lnTo>
                <a:lnTo>
                  <a:pt x="290080" y="400626"/>
                </a:lnTo>
                <a:lnTo>
                  <a:pt x="324557" y="401833"/>
                </a:lnTo>
                <a:lnTo>
                  <a:pt x="326503" y="402826"/>
                </a:lnTo>
                <a:lnTo>
                  <a:pt x="327801" y="404480"/>
                </a:lnTo>
                <a:lnTo>
                  <a:pt x="328667" y="406576"/>
                </a:lnTo>
                <a:lnTo>
                  <a:pt x="330236" y="407972"/>
                </a:lnTo>
                <a:lnTo>
                  <a:pt x="337934" y="410397"/>
                </a:lnTo>
                <a:lnTo>
                  <a:pt x="343655" y="410656"/>
                </a:lnTo>
                <a:lnTo>
                  <a:pt x="348857" y="413363"/>
                </a:lnTo>
                <a:lnTo>
                  <a:pt x="355542" y="418444"/>
                </a:lnTo>
                <a:lnTo>
                  <a:pt x="363991" y="419448"/>
                </a:lnTo>
                <a:lnTo>
                  <a:pt x="378135" y="419662"/>
                </a:lnTo>
                <a:lnTo>
                  <a:pt x="380081" y="420665"/>
                </a:lnTo>
                <a:lnTo>
                  <a:pt x="381379" y="422326"/>
                </a:lnTo>
                <a:lnTo>
                  <a:pt x="382245" y="424426"/>
                </a:lnTo>
                <a:lnTo>
                  <a:pt x="383815" y="425826"/>
                </a:lnTo>
                <a:lnTo>
                  <a:pt x="388203" y="427381"/>
                </a:lnTo>
                <a:lnTo>
                  <a:pt x="431978" y="428624"/>
                </a:lnTo>
                <a:lnTo>
                  <a:pt x="433836" y="429617"/>
                </a:lnTo>
                <a:lnTo>
                  <a:pt x="435077" y="431270"/>
                </a:lnTo>
                <a:lnTo>
                  <a:pt x="435901" y="433365"/>
                </a:lnTo>
                <a:lnTo>
                  <a:pt x="437445" y="434762"/>
                </a:lnTo>
                <a:lnTo>
                  <a:pt x="441805" y="436313"/>
                </a:lnTo>
                <a:lnTo>
                  <a:pt x="484669" y="437554"/>
                </a:lnTo>
                <a:lnTo>
                  <a:pt x="490754" y="437554"/>
                </a:lnTo>
                <a:lnTo>
                  <a:pt x="498787" y="429866"/>
                </a:lnTo>
                <a:lnTo>
                  <a:pt x="507638" y="428734"/>
                </a:lnTo>
                <a:lnTo>
                  <a:pt x="534504" y="428625"/>
                </a:lnTo>
                <a:lnTo>
                  <a:pt x="543357" y="420936"/>
                </a:lnTo>
                <a:lnTo>
                  <a:pt x="549049" y="420063"/>
                </a:lnTo>
                <a:lnTo>
                  <a:pt x="588085" y="419695"/>
                </a:lnTo>
                <a:lnTo>
                  <a:pt x="588509" y="418703"/>
                </a:lnTo>
                <a:lnTo>
                  <a:pt x="589247" y="412006"/>
                </a:lnTo>
                <a:lnTo>
                  <a:pt x="591955" y="411317"/>
                </a:lnTo>
                <a:lnTo>
                  <a:pt x="615747" y="410765"/>
                </a:lnTo>
                <a:lnTo>
                  <a:pt x="624699" y="402203"/>
                </a:lnTo>
                <a:lnTo>
                  <a:pt x="632733" y="401868"/>
                </a:lnTo>
                <a:lnTo>
                  <a:pt x="633158" y="400865"/>
                </a:lnTo>
                <a:lnTo>
                  <a:pt x="633630" y="397105"/>
                </a:lnTo>
                <a:lnTo>
                  <a:pt x="634748" y="395705"/>
                </a:lnTo>
                <a:lnTo>
                  <a:pt x="642825" y="392938"/>
                </a:lnTo>
                <a:lnTo>
                  <a:pt x="647644" y="392916"/>
                </a:lnTo>
                <a:lnTo>
                  <a:pt x="649051" y="391920"/>
                </a:lnTo>
                <a:lnTo>
                  <a:pt x="649990" y="390264"/>
                </a:lnTo>
                <a:lnTo>
                  <a:pt x="651756" y="384344"/>
                </a:lnTo>
                <a:lnTo>
                  <a:pt x="659545" y="384008"/>
                </a:lnTo>
                <a:lnTo>
                  <a:pt x="659962" y="383006"/>
                </a:lnTo>
                <a:lnTo>
                  <a:pt x="660426" y="379246"/>
                </a:lnTo>
                <a:lnTo>
                  <a:pt x="661541" y="377846"/>
                </a:lnTo>
                <a:lnTo>
                  <a:pt x="665427" y="376291"/>
                </a:lnTo>
                <a:lnTo>
                  <a:pt x="666859" y="376868"/>
                </a:lnTo>
                <a:lnTo>
                  <a:pt x="667815" y="378245"/>
                </a:lnTo>
                <a:lnTo>
                  <a:pt x="669348" y="382845"/>
                </a:lnTo>
                <a:lnTo>
                  <a:pt x="672203" y="380827"/>
                </a:lnTo>
                <a:lnTo>
                  <a:pt x="677381" y="376188"/>
                </a:lnTo>
                <a:lnTo>
                  <a:pt x="686232" y="375147"/>
                </a:lnTo>
                <a:lnTo>
                  <a:pt x="696396" y="366227"/>
                </a:lnTo>
                <a:lnTo>
                  <a:pt x="701220" y="366149"/>
                </a:lnTo>
                <a:lnTo>
                  <a:pt x="702628" y="365146"/>
                </a:lnTo>
                <a:lnTo>
                  <a:pt x="703567" y="363486"/>
                </a:lnTo>
                <a:lnTo>
                  <a:pt x="704193" y="361386"/>
                </a:lnTo>
                <a:lnTo>
                  <a:pt x="705602" y="359986"/>
                </a:lnTo>
                <a:lnTo>
                  <a:pt x="713023" y="357556"/>
                </a:lnTo>
                <a:lnTo>
                  <a:pt x="713774" y="354705"/>
                </a:lnTo>
                <a:lnTo>
                  <a:pt x="713974" y="352556"/>
                </a:lnTo>
                <a:lnTo>
                  <a:pt x="715100" y="351123"/>
                </a:lnTo>
                <a:lnTo>
                  <a:pt x="722027" y="348635"/>
                </a:lnTo>
                <a:lnTo>
                  <a:pt x="727666" y="348369"/>
                </a:lnTo>
                <a:lnTo>
                  <a:pt x="729189" y="347340"/>
                </a:lnTo>
                <a:lnTo>
                  <a:pt x="730204" y="345661"/>
                </a:lnTo>
                <a:lnTo>
                  <a:pt x="731833" y="340579"/>
                </a:lnTo>
                <a:lnTo>
                  <a:pt x="734702" y="339884"/>
                </a:lnTo>
                <a:lnTo>
                  <a:pt x="745792" y="339338"/>
                </a:lnTo>
                <a:lnTo>
                  <a:pt x="747225" y="338342"/>
                </a:lnTo>
                <a:lnTo>
                  <a:pt x="748181" y="336686"/>
                </a:lnTo>
                <a:lnTo>
                  <a:pt x="748819" y="334590"/>
                </a:lnTo>
                <a:lnTo>
                  <a:pt x="758622" y="321946"/>
                </a:lnTo>
                <a:lnTo>
                  <a:pt x="766676" y="329199"/>
                </a:lnTo>
                <a:lnTo>
                  <a:pt x="767101" y="328606"/>
                </a:lnTo>
                <a:lnTo>
                  <a:pt x="767574" y="325302"/>
                </a:lnTo>
                <a:lnTo>
                  <a:pt x="768693" y="324024"/>
                </a:lnTo>
                <a:lnTo>
                  <a:pt x="775608" y="321805"/>
                </a:lnTo>
                <a:lnTo>
                  <a:pt x="784458" y="321498"/>
                </a:lnTo>
                <a:lnTo>
                  <a:pt x="784909" y="320496"/>
                </a:lnTo>
                <a:lnTo>
                  <a:pt x="785693" y="313782"/>
                </a:lnTo>
                <a:lnTo>
                  <a:pt x="788405" y="313091"/>
                </a:lnTo>
                <a:lnTo>
                  <a:pt x="816939" y="312539"/>
                </a:lnTo>
                <a:lnTo>
                  <a:pt x="818469" y="311547"/>
                </a:lnTo>
                <a:lnTo>
                  <a:pt x="819490" y="309893"/>
                </a:lnTo>
                <a:lnTo>
                  <a:pt x="820169" y="307798"/>
                </a:lnTo>
                <a:lnTo>
                  <a:pt x="821616" y="306402"/>
                </a:lnTo>
                <a:lnTo>
                  <a:pt x="830057" y="303718"/>
                </a:lnTo>
                <a:lnTo>
                  <a:pt x="860713" y="303609"/>
                </a:lnTo>
                <a:lnTo>
                  <a:pt x="862535" y="302617"/>
                </a:lnTo>
                <a:lnTo>
                  <a:pt x="863750" y="300963"/>
                </a:lnTo>
                <a:lnTo>
                  <a:pt x="864559" y="298869"/>
                </a:lnTo>
                <a:lnTo>
                  <a:pt x="865099" y="298464"/>
                </a:lnTo>
                <a:lnTo>
                  <a:pt x="865460" y="299187"/>
                </a:lnTo>
                <a:lnTo>
                  <a:pt x="865698" y="300661"/>
                </a:lnTo>
                <a:lnTo>
                  <a:pt x="866851" y="301644"/>
                </a:lnTo>
                <a:lnTo>
                  <a:pt x="870777" y="302735"/>
                </a:lnTo>
                <a:lnTo>
                  <a:pt x="872221" y="302034"/>
                </a:lnTo>
                <a:lnTo>
                  <a:pt x="873183" y="300575"/>
                </a:lnTo>
                <a:lnTo>
                  <a:pt x="873825" y="298610"/>
                </a:lnTo>
                <a:lnTo>
                  <a:pt x="875245" y="297299"/>
                </a:lnTo>
                <a:lnTo>
                  <a:pt x="879469" y="295844"/>
                </a:lnTo>
                <a:lnTo>
                  <a:pt x="900513" y="294688"/>
                </a:lnTo>
                <a:lnTo>
                  <a:pt x="900974" y="293693"/>
                </a:lnTo>
                <a:lnTo>
                  <a:pt x="901487" y="289942"/>
                </a:lnTo>
                <a:lnTo>
                  <a:pt x="902616" y="288544"/>
                </a:lnTo>
                <a:lnTo>
                  <a:pt x="909550" y="286118"/>
                </a:lnTo>
                <a:lnTo>
                  <a:pt x="953561" y="285750"/>
                </a:lnTo>
                <a:lnTo>
                  <a:pt x="960104" y="285750"/>
                </a:lnTo>
                <a:lnTo>
                  <a:pt x="961537" y="284758"/>
                </a:lnTo>
                <a:lnTo>
                  <a:pt x="962494" y="283104"/>
                </a:lnTo>
                <a:lnTo>
                  <a:pt x="963131" y="281009"/>
                </a:lnTo>
                <a:lnTo>
                  <a:pt x="964548" y="279613"/>
                </a:lnTo>
                <a:lnTo>
                  <a:pt x="973425" y="276073"/>
                </a:lnTo>
                <a:lnTo>
                  <a:pt x="980905" y="269164"/>
                </a:lnTo>
                <a:lnTo>
                  <a:pt x="990791" y="267924"/>
                </a:lnTo>
                <a:lnTo>
                  <a:pt x="998848" y="267893"/>
                </a:lnTo>
                <a:lnTo>
                  <a:pt x="999273" y="266900"/>
                </a:lnTo>
                <a:lnTo>
                  <a:pt x="999746" y="263151"/>
                </a:lnTo>
                <a:lnTo>
                  <a:pt x="1000865" y="261754"/>
                </a:lnTo>
                <a:lnTo>
                  <a:pt x="1008676" y="259070"/>
                </a:lnTo>
                <a:lnTo>
                  <a:pt x="1017606" y="258963"/>
                </a:lnTo>
                <a:lnTo>
                  <a:pt x="1026802" y="250140"/>
                </a:lnTo>
                <a:lnTo>
                  <a:pt x="1031621" y="250063"/>
                </a:lnTo>
                <a:lnTo>
                  <a:pt x="1033028" y="249060"/>
                </a:lnTo>
                <a:lnTo>
                  <a:pt x="1033966" y="247400"/>
                </a:lnTo>
                <a:lnTo>
                  <a:pt x="1034592" y="245300"/>
                </a:lnTo>
                <a:lnTo>
                  <a:pt x="1036001" y="243900"/>
                </a:lnTo>
                <a:lnTo>
                  <a:pt x="1044373" y="241211"/>
                </a:lnTo>
                <a:lnTo>
                  <a:pt x="1053324" y="232542"/>
                </a:lnTo>
                <a:lnTo>
                  <a:pt x="1061358" y="232204"/>
                </a:lnTo>
                <a:lnTo>
                  <a:pt x="1061783" y="231201"/>
                </a:lnTo>
                <a:lnTo>
                  <a:pt x="1062255" y="227441"/>
                </a:lnTo>
                <a:lnTo>
                  <a:pt x="1063373" y="226041"/>
                </a:lnTo>
                <a:lnTo>
                  <a:pt x="1067261" y="224486"/>
                </a:lnTo>
                <a:lnTo>
                  <a:pt x="1068694" y="223079"/>
                </a:lnTo>
                <a:lnTo>
                  <a:pt x="1070287" y="218870"/>
                </a:lnTo>
                <a:lnTo>
                  <a:pt x="1071704" y="217351"/>
                </a:lnTo>
                <a:lnTo>
                  <a:pt x="1080581" y="213587"/>
                </a:lnTo>
                <a:lnTo>
                  <a:pt x="1084831" y="209690"/>
                </a:lnTo>
                <a:lnTo>
                  <a:pt x="1086361" y="209247"/>
                </a:lnTo>
                <a:lnTo>
                  <a:pt x="1087381" y="209943"/>
                </a:lnTo>
                <a:lnTo>
                  <a:pt x="1088062" y="211399"/>
                </a:lnTo>
                <a:lnTo>
                  <a:pt x="1088514" y="211378"/>
                </a:lnTo>
                <a:lnTo>
                  <a:pt x="1089018" y="208709"/>
                </a:lnTo>
                <a:lnTo>
                  <a:pt x="1090144" y="207600"/>
                </a:lnTo>
                <a:lnTo>
                  <a:pt x="1097074" y="205674"/>
                </a:lnTo>
                <a:lnTo>
                  <a:pt x="1106880" y="196828"/>
                </a:lnTo>
                <a:lnTo>
                  <a:pt x="1120572" y="196463"/>
                </a:lnTo>
                <a:lnTo>
                  <a:pt x="1122095" y="195467"/>
                </a:lnTo>
                <a:lnTo>
                  <a:pt x="1123110" y="193811"/>
                </a:lnTo>
                <a:lnTo>
                  <a:pt x="1123786" y="191715"/>
                </a:lnTo>
                <a:lnTo>
                  <a:pt x="1125230" y="190318"/>
                </a:lnTo>
                <a:lnTo>
                  <a:pt x="1132710" y="187891"/>
                </a:lnTo>
                <a:lnTo>
                  <a:pt x="1133465" y="185041"/>
                </a:lnTo>
                <a:lnTo>
                  <a:pt x="1133950" y="179867"/>
                </a:lnTo>
                <a:lnTo>
                  <a:pt x="1136662" y="179160"/>
                </a:lnTo>
                <a:lnTo>
                  <a:pt x="1138775" y="178971"/>
                </a:lnTo>
                <a:lnTo>
                  <a:pt x="1140183" y="177853"/>
                </a:lnTo>
                <a:lnTo>
                  <a:pt x="1142629" y="170938"/>
                </a:lnTo>
                <a:lnTo>
                  <a:pt x="1145480" y="170230"/>
                </a:lnTo>
                <a:lnTo>
                  <a:pt x="1147630" y="170041"/>
                </a:lnTo>
                <a:lnTo>
                  <a:pt x="1149062" y="168923"/>
                </a:lnTo>
                <a:lnTo>
                  <a:pt x="1151551" y="162008"/>
                </a:lnTo>
                <a:lnTo>
                  <a:pt x="1154406" y="161300"/>
                </a:lnTo>
                <a:lnTo>
                  <a:pt x="1156558" y="161112"/>
                </a:lnTo>
                <a:lnTo>
                  <a:pt x="1157991" y="159994"/>
                </a:lnTo>
                <a:lnTo>
                  <a:pt x="1160481" y="153079"/>
                </a:lnTo>
                <a:lnTo>
                  <a:pt x="1163336" y="152371"/>
                </a:lnTo>
                <a:lnTo>
                  <a:pt x="1168514" y="151916"/>
                </a:lnTo>
                <a:lnTo>
                  <a:pt x="1178317" y="143245"/>
                </a:lnTo>
                <a:lnTo>
                  <a:pt x="1178599" y="138244"/>
                </a:lnTo>
                <a:lnTo>
                  <a:pt x="1179631" y="136811"/>
                </a:lnTo>
                <a:lnTo>
                  <a:pt x="1181311" y="135856"/>
                </a:lnTo>
                <a:lnTo>
                  <a:pt x="1186396" y="134322"/>
                </a:lnTo>
                <a:lnTo>
                  <a:pt x="1187091" y="131467"/>
                </a:lnTo>
                <a:lnTo>
                  <a:pt x="1187277" y="129317"/>
                </a:lnTo>
                <a:lnTo>
                  <a:pt x="1188393" y="127883"/>
                </a:lnTo>
                <a:lnTo>
                  <a:pt x="1195304" y="125393"/>
                </a:lnTo>
                <a:lnTo>
                  <a:pt x="1196012" y="122537"/>
                </a:lnTo>
                <a:lnTo>
                  <a:pt x="1196200" y="120387"/>
                </a:lnTo>
                <a:lnTo>
                  <a:pt x="1197318" y="118953"/>
                </a:lnTo>
                <a:lnTo>
                  <a:pt x="1204233" y="116463"/>
                </a:lnTo>
                <a:lnTo>
                  <a:pt x="1204941" y="113607"/>
                </a:lnTo>
                <a:lnTo>
                  <a:pt x="1205130" y="111457"/>
                </a:lnTo>
                <a:lnTo>
                  <a:pt x="1206248" y="110023"/>
                </a:lnTo>
                <a:lnTo>
                  <a:pt x="1210136" y="108430"/>
                </a:lnTo>
                <a:lnTo>
                  <a:pt x="1211569" y="107014"/>
                </a:lnTo>
                <a:lnTo>
                  <a:pt x="1213162" y="102793"/>
                </a:lnTo>
                <a:lnTo>
                  <a:pt x="1214579" y="101271"/>
                </a:lnTo>
                <a:lnTo>
                  <a:pt x="1218799" y="99579"/>
                </a:lnTo>
                <a:lnTo>
                  <a:pt x="1220322" y="98136"/>
                </a:lnTo>
                <a:lnTo>
                  <a:pt x="1222966" y="90657"/>
                </a:lnTo>
                <a:lnTo>
                  <a:pt x="1225835" y="89901"/>
                </a:lnTo>
                <a:lnTo>
                  <a:pt x="1227988" y="89699"/>
                </a:lnTo>
                <a:lnTo>
                  <a:pt x="1229424" y="88573"/>
                </a:lnTo>
                <a:lnTo>
                  <a:pt x="1231019" y="84676"/>
                </a:lnTo>
                <a:lnTo>
                  <a:pt x="1232437" y="83239"/>
                </a:lnTo>
                <a:lnTo>
                  <a:pt x="1239872" y="80745"/>
                </a:lnTo>
                <a:lnTo>
                  <a:pt x="1245565" y="80479"/>
                </a:lnTo>
                <a:lnTo>
                  <a:pt x="1247095" y="79449"/>
                </a:lnTo>
                <a:lnTo>
                  <a:pt x="1248115" y="77771"/>
                </a:lnTo>
                <a:lnTo>
                  <a:pt x="1250036" y="71808"/>
                </a:lnTo>
                <a:lnTo>
                  <a:pt x="1254861" y="71547"/>
                </a:lnTo>
                <a:lnTo>
                  <a:pt x="1256269" y="70518"/>
                </a:lnTo>
                <a:lnTo>
                  <a:pt x="1257833" y="66729"/>
                </a:lnTo>
                <a:lnTo>
                  <a:pt x="1259243" y="65322"/>
                </a:lnTo>
                <a:lnTo>
                  <a:pt x="1263455" y="63758"/>
                </a:lnTo>
                <a:lnTo>
                  <a:pt x="1264975" y="62349"/>
                </a:lnTo>
                <a:lnTo>
                  <a:pt x="1266664" y="58138"/>
                </a:lnTo>
                <a:lnTo>
                  <a:pt x="1268106" y="56618"/>
                </a:lnTo>
                <a:lnTo>
                  <a:pt x="1275585" y="53978"/>
                </a:lnTo>
                <a:lnTo>
                  <a:pt x="1276341" y="51110"/>
                </a:lnTo>
                <a:lnTo>
                  <a:pt x="1276541" y="48956"/>
                </a:lnTo>
                <a:lnTo>
                  <a:pt x="1277669" y="47520"/>
                </a:lnTo>
                <a:lnTo>
                  <a:pt x="1285496" y="44760"/>
                </a:lnTo>
                <a:lnTo>
                  <a:pt x="1312630" y="17892"/>
                </a:lnTo>
                <a:lnTo>
                  <a:pt x="1312653" y="13129"/>
                </a:lnTo>
                <a:lnTo>
                  <a:pt x="1313649" y="11729"/>
                </a:lnTo>
                <a:lnTo>
                  <a:pt x="1315304" y="10796"/>
                </a:lnTo>
                <a:lnTo>
                  <a:pt x="1321757" y="9175"/>
                </a:lnTo>
                <a:lnTo>
                  <a:pt x="1335260" y="8929"/>
                </a:lnTo>
                <a:lnTo>
                  <a:pt x="1336658" y="7937"/>
                </a:lnTo>
                <a:lnTo>
                  <a:pt x="1337589" y="6284"/>
                </a:lnTo>
                <a:lnTo>
                  <a:pt x="1339420" y="109"/>
                </a:lnTo>
                <a:lnTo>
                  <a:pt x="1383730" y="0"/>
                </a:lnTo>
                <a:lnTo>
                  <a:pt x="1392653" y="8562"/>
                </a:lnTo>
                <a:lnTo>
                  <a:pt x="1392919" y="13561"/>
                </a:lnTo>
                <a:lnTo>
                  <a:pt x="1393948" y="14994"/>
                </a:lnTo>
                <a:lnTo>
                  <a:pt x="1395627" y="15949"/>
                </a:lnTo>
                <a:lnTo>
                  <a:pt x="1402118" y="17607"/>
                </a:lnTo>
                <a:lnTo>
                  <a:pt x="1410771" y="17856"/>
                </a:lnTo>
                <a:lnTo>
                  <a:pt x="1418568" y="25547"/>
                </a:lnTo>
                <a:lnTo>
                  <a:pt x="1424189" y="26421"/>
                </a:lnTo>
                <a:lnTo>
                  <a:pt x="1425709" y="27536"/>
                </a:lnTo>
                <a:lnTo>
                  <a:pt x="1428149" y="33808"/>
                </a:lnTo>
                <a:lnTo>
                  <a:pt x="1428349" y="34445"/>
                </a:lnTo>
                <a:lnTo>
                  <a:pt x="1431217" y="35152"/>
                </a:lnTo>
                <a:lnTo>
                  <a:pt x="1436402" y="35607"/>
                </a:lnTo>
                <a:lnTo>
                  <a:pt x="1436828" y="36636"/>
                </a:lnTo>
                <a:lnTo>
                  <a:pt x="1437301" y="40426"/>
                </a:lnTo>
                <a:lnTo>
                  <a:pt x="1438419" y="41833"/>
                </a:lnTo>
                <a:lnTo>
                  <a:pt x="1442307" y="43397"/>
                </a:lnTo>
                <a:lnTo>
                  <a:pt x="1450075" y="44278"/>
                </a:lnTo>
                <a:lnTo>
                  <a:pt x="1451895" y="45393"/>
                </a:lnTo>
                <a:lnTo>
                  <a:pt x="1453110" y="47129"/>
                </a:lnTo>
                <a:lnTo>
                  <a:pt x="1453920" y="49279"/>
                </a:lnTo>
                <a:lnTo>
                  <a:pt x="1455451" y="50712"/>
                </a:lnTo>
                <a:lnTo>
                  <a:pt x="1463085" y="53201"/>
                </a:lnTo>
                <a:lnTo>
                  <a:pt x="1463853" y="56056"/>
                </a:lnTo>
                <a:lnTo>
                  <a:pt x="1464058" y="58206"/>
                </a:lnTo>
                <a:lnTo>
                  <a:pt x="1465187" y="59640"/>
                </a:lnTo>
                <a:lnTo>
                  <a:pt x="1473539" y="63248"/>
                </a:lnTo>
                <a:lnTo>
                  <a:pt x="1480275" y="68570"/>
                </a:lnTo>
                <a:lnTo>
                  <a:pt x="1489615" y="71060"/>
                </a:lnTo>
                <a:lnTo>
                  <a:pt x="1507042" y="86252"/>
                </a:lnTo>
                <a:lnTo>
                  <a:pt x="1516401" y="88896"/>
                </a:lnTo>
                <a:lnTo>
                  <a:pt x="1522299" y="89178"/>
                </a:lnTo>
                <a:lnTo>
                  <a:pt x="1527543" y="91890"/>
                </a:lnTo>
                <a:lnTo>
                  <a:pt x="1530331" y="94002"/>
                </a:lnTo>
                <a:lnTo>
                  <a:pt x="1533182" y="94418"/>
                </a:lnTo>
                <a:lnTo>
                  <a:pt x="1538994" y="92234"/>
                </a:lnTo>
                <a:lnTo>
                  <a:pt x="1540941" y="92247"/>
                </a:lnTo>
                <a:lnTo>
                  <a:pt x="1542238" y="93248"/>
                </a:lnTo>
                <a:lnTo>
                  <a:pt x="1544322" y="97243"/>
                </a:lnTo>
                <a:lnTo>
                  <a:pt x="1544790" y="105828"/>
                </a:lnTo>
                <a:lnTo>
                  <a:pt x="1545797" y="106271"/>
                </a:lnTo>
                <a:lnTo>
                  <a:pt x="1553396" y="107121"/>
                </a:lnTo>
                <a:lnTo>
                  <a:pt x="1562317" y="115717"/>
                </a:lnTo>
                <a:lnTo>
                  <a:pt x="1598378" y="116086"/>
                </a:lnTo>
                <a:lnTo>
                  <a:pt x="1606974" y="124648"/>
                </a:lnTo>
                <a:lnTo>
                  <a:pt x="1614999" y="124983"/>
                </a:lnTo>
                <a:lnTo>
                  <a:pt x="1632880" y="141624"/>
                </a:lnTo>
                <a:lnTo>
                  <a:pt x="1633762" y="147245"/>
                </a:lnTo>
                <a:lnTo>
                  <a:pt x="1634877" y="148764"/>
                </a:lnTo>
                <a:lnTo>
                  <a:pt x="1638763" y="150453"/>
                </a:lnTo>
                <a:lnTo>
                  <a:pt x="1640195" y="149911"/>
                </a:lnTo>
                <a:lnTo>
                  <a:pt x="1641151" y="148558"/>
                </a:lnTo>
                <a:lnTo>
                  <a:pt x="1641788" y="146664"/>
                </a:lnTo>
                <a:lnTo>
                  <a:pt x="1641221" y="146393"/>
                </a:lnTo>
                <a:lnTo>
                  <a:pt x="1635261" y="150896"/>
                </a:lnTo>
                <a:lnTo>
                  <a:pt x="1635877" y="151199"/>
                </a:lnTo>
                <a:lnTo>
                  <a:pt x="1651991" y="1518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9" name="SMARTInkShape-904"/>
          <p:cNvSpPr/>
          <p:nvPr/>
        </p:nvSpPr>
        <p:spPr>
          <a:xfrm>
            <a:off x="7759898" y="3152180"/>
            <a:ext cx="464345" cy="1509118"/>
          </a:xfrm>
          <a:custGeom>
            <a:avLst/>
            <a:gdLst/>
            <a:ahLst/>
            <a:cxnLst/>
            <a:rect l="0" t="0" r="0" b="0"/>
            <a:pathLst>
              <a:path w="464345" h="1509118">
                <a:moveTo>
                  <a:pt x="0" y="1500187"/>
                </a:moveTo>
                <a:lnTo>
                  <a:pt x="0" y="1509107"/>
                </a:lnTo>
                <a:lnTo>
                  <a:pt x="8822" y="1509117"/>
                </a:lnTo>
                <a:lnTo>
                  <a:pt x="8929" y="1492607"/>
                </a:lnTo>
                <a:lnTo>
                  <a:pt x="16618" y="1483687"/>
                </a:lnTo>
                <a:lnTo>
                  <a:pt x="17751" y="1474759"/>
                </a:lnTo>
                <a:lnTo>
                  <a:pt x="34368" y="1456900"/>
                </a:lnTo>
                <a:lnTo>
                  <a:pt x="35601" y="1447970"/>
                </a:lnTo>
                <a:lnTo>
                  <a:pt x="41833" y="1439749"/>
                </a:lnTo>
                <a:lnTo>
                  <a:pt x="43397" y="1434300"/>
                </a:lnTo>
                <a:lnTo>
                  <a:pt x="44806" y="1432450"/>
                </a:lnTo>
                <a:lnTo>
                  <a:pt x="50538" y="1428854"/>
                </a:lnTo>
                <a:lnTo>
                  <a:pt x="52227" y="1424496"/>
                </a:lnTo>
                <a:lnTo>
                  <a:pt x="53179" y="1416465"/>
                </a:lnTo>
                <a:lnTo>
                  <a:pt x="54304" y="1414607"/>
                </a:lnTo>
                <a:lnTo>
                  <a:pt x="56047" y="1413368"/>
                </a:lnTo>
                <a:lnTo>
                  <a:pt x="58200" y="1412542"/>
                </a:lnTo>
                <a:lnTo>
                  <a:pt x="59636" y="1410999"/>
                </a:lnTo>
                <a:lnTo>
                  <a:pt x="61232" y="1406639"/>
                </a:lnTo>
                <a:lnTo>
                  <a:pt x="62649" y="1405080"/>
                </a:lnTo>
                <a:lnTo>
                  <a:pt x="66870" y="1403347"/>
                </a:lnTo>
                <a:lnTo>
                  <a:pt x="68393" y="1401892"/>
                </a:lnTo>
                <a:lnTo>
                  <a:pt x="72163" y="1392948"/>
                </a:lnTo>
                <a:lnTo>
                  <a:pt x="77496" y="1386171"/>
                </a:lnTo>
                <a:lnTo>
                  <a:pt x="79989" y="1376816"/>
                </a:lnTo>
                <a:lnTo>
                  <a:pt x="88023" y="1367627"/>
                </a:lnTo>
                <a:lnTo>
                  <a:pt x="91377" y="1366857"/>
                </a:lnTo>
                <a:lnTo>
                  <a:pt x="93660" y="1366652"/>
                </a:lnTo>
                <a:lnTo>
                  <a:pt x="95182" y="1365523"/>
                </a:lnTo>
                <a:lnTo>
                  <a:pt x="100695" y="1355234"/>
                </a:lnTo>
                <a:lnTo>
                  <a:pt x="114733" y="1340813"/>
                </a:lnTo>
                <a:lnTo>
                  <a:pt x="115968" y="1331884"/>
                </a:lnTo>
                <a:lnTo>
                  <a:pt x="116999" y="1331430"/>
                </a:lnTo>
                <a:lnTo>
                  <a:pt x="120792" y="1330926"/>
                </a:lnTo>
                <a:lnTo>
                  <a:pt x="122200" y="1329800"/>
                </a:lnTo>
                <a:lnTo>
                  <a:pt x="124906" y="1321972"/>
                </a:lnTo>
                <a:lnTo>
                  <a:pt x="124984" y="1316965"/>
                </a:lnTo>
                <a:lnTo>
                  <a:pt x="125987" y="1315531"/>
                </a:lnTo>
                <a:lnTo>
                  <a:pt x="127647" y="1314576"/>
                </a:lnTo>
                <a:lnTo>
                  <a:pt x="129747" y="1313938"/>
                </a:lnTo>
                <a:lnTo>
                  <a:pt x="131147" y="1312521"/>
                </a:lnTo>
                <a:lnTo>
                  <a:pt x="133577" y="1305087"/>
                </a:lnTo>
                <a:lnTo>
                  <a:pt x="133946" y="1272605"/>
                </a:lnTo>
                <a:lnTo>
                  <a:pt x="134938" y="1271075"/>
                </a:lnTo>
                <a:lnTo>
                  <a:pt x="136591" y="1270055"/>
                </a:lnTo>
                <a:lnTo>
                  <a:pt x="138687" y="1269375"/>
                </a:lnTo>
                <a:lnTo>
                  <a:pt x="139090" y="1268922"/>
                </a:lnTo>
                <a:lnTo>
                  <a:pt x="138367" y="1268620"/>
                </a:lnTo>
                <a:lnTo>
                  <a:pt x="134819" y="1268135"/>
                </a:lnTo>
                <a:lnTo>
                  <a:pt x="134205" y="1263310"/>
                </a:lnTo>
                <a:lnTo>
                  <a:pt x="133947" y="1236896"/>
                </a:lnTo>
                <a:lnTo>
                  <a:pt x="132954" y="1235362"/>
                </a:lnTo>
                <a:lnTo>
                  <a:pt x="131300" y="1234341"/>
                </a:lnTo>
                <a:lnTo>
                  <a:pt x="126257" y="1232700"/>
                </a:lnTo>
                <a:lnTo>
                  <a:pt x="125568" y="1229830"/>
                </a:lnTo>
                <a:lnTo>
                  <a:pt x="125019" y="1214838"/>
                </a:lnTo>
                <a:lnTo>
                  <a:pt x="133837" y="1205620"/>
                </a:lnTo>
                <a:lnTo>
                  <a:pt x="133946" y="1160978"/>
                </a:lnTo>
                <a:lnTo>
                  <a:pt x="133946" y="1147560"/>
                </a:lnTo>
                <a:lnTo>
                  <a:pt x="136591" y="1142380"/>
                </a:lnTo>
                <a:lnTo>
                  <a:pt x="141634" y="1135712"/>
                </a:lnTo>
                <a:lnTo>
                  <a:pt x="142843" y="1125551"/>
                </a:lnTo>
                <a:lnTo>
                  <a:pt x="142865" y="1120521"/>
                </a:lnTo>
                <a:lnTo>
                  <a:pt x="143861" y="1119084"/>
                </a:lnTo>
                <a:lnTo>
                  <a:pt x="145516" y="1118127"/>
                </a:lnTo>
                <a:lnTo>
                  <a:pt x="147613" y="1117488"/>
                </a:lnTo>
                <a:lnTo>
                  <a:pt x="149011" y="1116070"/>
                </a:lnTo>
                <a:lnTo>
                  <a:pt x="152552" y="1107191"/>
                </a:lnTo>
                <a:lnTo>
                  <a:pt x="159461" y="1099711"/>
                </a:lnTo>
                <a:lnTo>
                  <a:pt x="160357" y="1094014"/>
                </a:lnTo>
                <a:lnTo>
                  <a:pt x="160623" y="1086042"/>
                </a:lnTo>
                <a:lnTo>
                  <a:pt x="161653" y="1084192"/>
                </a:lnTo>
                <a:lnTo>
                  <a:pt x="163332" y="1082958"/>
                </a:lnTo>
                <a:lnTo>
                  <a:pt x="165442" y="1082136"/>
                </a:lnTo>
                <a:lnTo>
                  <a:pt x="166849" y="1080596"/>
                </a:lnTo>
                <a:lnTo>
                  <a:pt x="168413" y="1076239"/>
                </a:lnTo>
                <a:lnTo>
                  <a:pt x="169554" y="1064284"/>
                </a:lnTo>
                <a:lnTo>
                  <a:pt x="175780" y="1055830"/>
                </a:lnTo>
                <a:lnTo>
                  <a:pt x="178224" y="1046425"/>
                </a:lnTo>
                <a:lnTo>
                  <a:pt x="190990" y="1032489"/>
                </a:lnTo>
                <a:lnTo>
                  <a:pt x="191820" y="1029638"/>
                </a:lnTo>
                <a:lnTo>
                  <a:pt x="191379" y="1026746"/>
                </a:lnTo>
                <a:lnTo>
                  <a:pt x="190094" y="1023826"/>
                </a:lnTo>
                <a:lnTo>
                  <a:pt x="190229" y="1021878"/>
                </a:lnTo>
                <a:lnTo>
                  <a:pt x="191313" y="1020580"/>
                </a:lnTo>
                <a:lnTo>
                  <a:pt x="193026" y="1019715"/>
                </a:lnTo>
                <a:lnTo>
                  <a:pt x="194168" y="1018146"/>
                </a:lnTo>
                <a:lnTo>
                  <a:pt x="196768" y="1011197"/>
                </a:lnTo>
                <a:lnTo>
                  <a:pt x="220777" y="982097"/>
                </a:lnTo>
                <a:lnTo>
                  <a:pt x="222756" y="975067"/>
                </a:lnTo>
                <a:lnTo>
                  <a:pt x="229283" y="966548"/>
                </a:lnTo>
                <a:lnTo>
                  <a:pt x="231792" y="957130"/>
                </a:lnTo>
                <a:lnTo>
                  <a:pt x="246987" y="939692"/>
                </a:lnTo>
                <a:lnTo>
                  <a:pt x="249129" y="931397"/>
                </a:lnTo>
                <a:lnTo>
                  <a:pt x="249913" y="916746"/>
                </a:lnTo>
                <a:lnTo>
                  <a:pt x="250945" y="914773"/>
                </a:lnTo>
                <a:lnTo>
                  <a:pt x="252625" y="913458"/>
                </a:lnTo>
                <a:lnTo>
                  <a:pt x="254737" y="912581"/>
                </a:lnTo>
                <a:lnTo>
                  <a:pt x="256145" y="911005"/>
                </a:lnTo>
                <a:lnTo>
                  <a:pt x="261051" y="901345"/>
                </a:lnTo>
                <a:lnTo>
                  <a:pt x="290963" y="868909"/>
                </a:lnTo>
                <a:lnTo>
                  <a:pt x="294190" y="858981"/>
                </a:lnTo>
                <a:lnTo>
                  <a:pt x="300720" y="850463"/>
                </a:lnTo>
                <a:lnTo>
                  <a:pt x="302325" y="844973"/>
                </a:lnTo>
                <a:lnTo>
                  <a:pt x="303746" y="843112"/>
                </a:lnTo>
                <a:lnTo>
                  <a:pt x="311185" y="839880"/>
                </a:lnTo>
                <a:lnTo>
                  <a:pt x="311938" y="836963"/>
                </a:lnTo>
                <a:lnTo>
                  <a:pt x="312529" y="822885"/>
                </a:lnTo>
                <a:lnTo>
                  <a:pt x="320227" y="813961"/>
                </a:lnTo>
                <a:lnTo>
                  <a:pt x="321360" y="805032"/>
                </a:lnTo>
                <a:lnTo>
                  <a:pt x="321437" y="799334"/>
                </a:lnTo>
                <a:lnTo>
                  <a:pt x="322440" y="797804"/>
                </a:lnTo>
                <a:lnTo>
                  <a:pt x="324101" y="796783"/>
                </a:lnTo>
                <a:lnTo>
                  <a:pt x="329155" y="795145"/>
                </a:lnTo>
                <a:lnTo>
                  <a:pt x="329846" y="792275"/>
                </a:lnTo>
                <a:lnTo>
                  <a:pt x="330399" y="759426"/>
                </a:lnTo>
                <a:lnTo>
                  <a:pt x="338960" y="750472"/>
                </a:lnTo>
                <a:lnTo>
                  <a:pt x="339329" y="715735"/>
                </a:lnTo>
                <a:lnTo>
                  <a:pt x="347890" y="705848"/>
                </a:lnTo>
                <a:lnTo>
                  <a:pt x="348258" y="662150"/>
                </a:lnTo>
                <a:lnTo>
                  <a:pt x="348258" y="635368"/>
                </a:lnTo>
                <a:lnTo>
                  <a:pt x="340570" y="626439"/>
                </a:lnTo>
                <a:lnTo>
                  <a:pt x="339697" y="620740"/>
                </a:lnTo>
                <a:lnTo>
                  <a:pt x="339329" y="577962"/>
                </a:lnTo>
                <a:lnTo>
                  <a:pt x="339329" y="575808"/>
                </a:lnTo>
                <a:lnTo>
                  <a:pt x="338336" y="574372"/>
                </a:lnTo>
                <a:lnTo>
                  <a:pt x="336683" y="573414"/>
                </a:lnTo>
                <a:lnTo>
                  <a:pt x="334588" y="572776"/>
                </a:lnTo>
                <a:lnTo>
                  <a:pt x="333192" y="571359"/>
                </a:lnTo>
                <a:lnTo>
                  <a:pt x="330767" y="563923"/>
                </a:lnTo>
                <a:lnTo>
                  <a:pt x="330399" y="536159"/>
                </a:lnTo>
                <a:lnTo>
                  <a:pt x="322710" y="528126"/>
                </a:lnTo>
                <a:lnTo>
                  <a:pt x="321837" y="522488"/>
                </a:lnTo>
                <a:lnTo>
                  <a:pt x="321469" y="479725"/>
                </a:lnTo>
                <a:lnTo>
                  <a:pt x="321469" y="474547"/>
                </a:lnTo>
                <a:lnTo>
                  <a:pt x="330031" y="464744"/>
                </a:lnTo>
                <a:lnTo>
                  <a:pt x="330398" y="441863"/>
                </a:lnTo>
                <a:lnTo>
                  <a:pt x="331391" y="440426"/>
                </a:lnTo>
                <a:lnTo>
                  <a:pt x="333044" y="439469"/>
                </a:lnTo>
                <a:lnTo>
                  <a:pt x="338088" y="437933"/>
                </a:lnTo>
                <a:lnTo>
                  <a:pt x="338777" y="435077"/>
                </a:lnTo>
                <a:lnTo>
                  <a:pt x="339220" y="429899"/>
                </a:lnTo>
                <a:lnTo>
                  <a:pt x="340248" y="429474"/>
                </a:lnTo>
                <a:lnTo>
                  <a:pt x="347007" y="428737"/>
                </a:lnTo>
                <a:lnTo>
                  <a:pt x="347702" y="426029"/>
                </a:lnTo>
                <a:lnTo>
                  <a:pt x="348226" y="420066"/>
                </a:lnTo>
                <a:lnTo>
                  <a:pt x="355944" y="412039"/>
                </a:lnTo>
                <a:lnTo>
                  <a:pt x="364767" y="410877"/>
                </a:lnTo>
                <a:lnTo>
                  <a:pt x="374644" y="402206"/>
                </a:lnTo>
                <a:lnTo>
                  <a:pt x="379669" y="401946"/>
                </a:lnTo>
                <a:lnTo>
                  <a:pt x="381104" y="400917"/>
                </a:lnTo>
                <a:lnTo>
                  <a:pt x="382062" y="399239"/>
                </a:lnTo>
                <a:lnTo>
                  <a:pt x="382700" y="397128"/>
                </a:lnTo>
                <a:lnTo>
                  <a:pt x="384118" y="395720"/>
                </a:lnTo>
                <a:lnTo>
                  <a:pt x="388339" y="394157"/>
                </a:lnTo>
                <a:lnTo>
                  <a:pt x="389862" y="392748"/>
                </a:lnTo>
                <a:lnTo>
                  <a:pt x="393631" y="383885"/>
                </a:lnTo>
                <a:lnTo>
                  <a:pt x="400560" y="376406"/>
                </a:lnTo>
                <a:lnTo>
                  <a:pt x="410647" y="375057"/>
                </a:lnTo>
                <a:lnTo>
                  <a:pt x="415471" y="375050"/>
                </a:lnTo>
                <a:lnTo>
                  <a:pt x="416880" y="374057"/>
                </a:lnTo>
                <a:lnTo>
                  <a:pt x="417818" y="372402"/>
                </a:lnTo>
                <a:lnTo>
                  <a:pt x="419325" y="367358"/>
                </a:lnTo>
                <a:lnTo>
                  <a:pt x="422177" y="366669"/>
                </a:lnTo>
                <a:lnTo>
                  <a:pt x="424326" y="366485"/>
                </a:lnTo>
                <a:lnTo>
                  <a:pt x="425759" y="365370"/>
                </a:lnTo>
                <a:lnTo>
                  <a:pt x="428514" y="357565"/>
                </a:lnTo>
                <a:lnTo>
                  <a:pt x="433333" y="357299"/>
                </a:lnTo>
                <a:lnTo>
                  <a:pt x="434740" y="356269"/>
                </a:lnTo>
                <a:lnTo>
                  <a:pt x="436304" y="352480"/>
                </a:lnTo>
                <a:lnTo>
                  <a:pt x="437713" y="351072"/>
                </a:lnTo>
                <a:lnTo>
                  <a:pt x="446366" y="348290"/>
                </a:lnTo>
                <a:lnTo>
                  <a:pt x="446474" y="340572"/>
                </a:lnTo>
                <a:lnTo>
                  <a:pt x="447470" y="340157"/>
                </a:lnTo>
                <a:lnTo>
                  <a:pt x="451223" y="339696"/>
                </a:lnTo>
                <a:lnTo>
                  <a:pt x="452620" y="338581"/>
                </a:lnTo>
                <a:lnTo>
                  <a:pt x="454172" y="334697"/>
                </a:lnTo>
                <a:lnTo>
                  <a:pt x="453594" y="333264"/>
                </a:lnTo>
                <a:lnTo>
                  <a:pt x="452217" y="332308"/>
                </a:lnTo>
                <a:lnTo>
                  <a:pt x="447617" y="330776"/>
                </a:lnTo>
                <a:lnTo>
                  <a:pt x="449634" y="327920"/>
                </a:lnTo>
                <a:lnTo>
                  <a:pt x="454273" y="322743"/>
                </a:lnTo>
                <a:lnTo>
                  <a:pt x="455385" y="312940"/>
                </a:lnTo>
                <a:lnTo>
                  <a:pt x="455415" y="272458"/>
                </a:lnTo>
                <a:lnTo>
                  <a:pt x="458061" y="267274"/>
                </a:lnTo>
                <a:lnTo>
                  <a:pt x="463104" y="260603"/>
                </a:lnTo>
                <a:lnTo>
                  <a:pt x="464312" y="250441"/>
                </a:lnTo>
                <a:lnTo>
                  <a:pt x="464344" y="207429"/>
                </a:lnTo>
                <a:lnTo>
                  <a:pt x="464344" y="163623"/>
                </a:lnTo>
                <a:lnTo>
                  <a:pt x="464344" y="126369"/>
                </a:lnTo>
                <a:lnTo>
                  <a:pt x="455782" y="116489"/>
                </a:lnTo>
                <a:lnTo>
                  <a:pt x="455524" y="111465"/>
                </a:lnTo>
                <a:lnTo>
                  <a:pt x="452817" y="106425"/>
                </a:lnTo>
                <a:lnTo>
                  <a:pt x="447735" y="99846"/>
                </a:lnTo>
                <a:lnTo>
                  <a:pt x="446495" y="89418"/>
                </a:lnTo>
                <a:lnTo>
                  <a:pt x="446485" y="80738"/>
                </a:lnTo>
                <a:lnTo>
                  <a:pt x="440348" y="73311"/>
                </a:lnTo>
                <a:lnTo>
                  <a:pt x="437923" y="64126"/>
                </a:lnTo>
                <a:lnTo>
                  <a:pt x="436808" y="63587"/>
                </a:lnTo>
                <a:lnTo>
                  <a:pt x="432924" y="62987"/>
                </a:lnTo>
                <a:lnTo>
                  <a:pt x="431491" y="61835"/>
                </a:lnTo>
                <a:lnTo>
                  <a:pt x="428737" y="53958"/>
                </a:lnTo>
                <a:lnTo>
                  <a:pt x="428626" y="40020"/>
                </a:lnTo>
                <a:lnTo>
                  <a:pt x="427633" y="38586"/>
                </a:lnTo>
                <a:lnTo>
                  <a:pt x="425981" y="37630"/>
                </a:lnTo>
                <a:lnTo>
                  <a:pt x="419805" y="35752"/>
                </a:lnTo>
                <a:lnTo>
                  <a:pt x="419706" y="28033"/>
                </a:lnTo>
                <a:lnTo>
                  <a:pt x="418710" y="27618"/>
                </a:lnTo>
                <a:lnTo>
                  <a:pt x="412009" y="26898"/>
                </a:lnTo>
                <a:lnTo>
                  <a:pt x="411318" y="24192"/>
                </a:lnTo>
                <a:lnTo>
                  <a:pt x="411134" y="22081"/>
                </a:lnTo>
                <a:lnTo>
                  <a:pt x="410020" y="20673"/>
                </a:lnTo>
                <a:lnTo>
                  <a:pt x="403110" y="18230"/>
                </a:lnTo>
                <a:lnTo>
                  <a:pt x="402402" y="15378"/>
                </a:lnTo>
                <a:lnTo>
                  <a:pt x="402214" y="13228"/>
                </a:lnTo>
                <a:lnTo>
                  <a:pt x="401095" y="11795"/>
                </a:lnTo>
                <a:lnTo>
                  <a:pt x="393018" y="8963"/>
                </a:lnTo>
                <a:lnTo>
                  <a:pt x="388199" y="8939"/>
                </a:lnTo>
                <a:lnTo>
                  <a:pt x="386792" y="7944"/>
                </a:lnTo>
                <a:lnTo>
                  <a:pt x="385854" y="6288"/>
                </a:lnTo>
                <a:lnTo>
                  <a:pt x="384348" y="1242"/>
                </a:lnTo>
                <a:lnTo>
                  <a:pt x="381496" y="552"/>
                </a:lnTo>
                <a:lnTo>
                  <a:pt x="37504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0" name="SMARTInkShape-905"/>
          <p:cNvSpPr/>
          <p:nvPr/>
        </p:nvSpPr>
        <p:spPr>
          <a:xfrm>
            <a:off x="6438305" y="4054446"/>
            <a:ext cx="1330524" cy="597922"/>
          </a:xfrm>
          <a:custGeom>
            <a:avLst/>
            <a:gdLst/>
            <a:ahLst/>
            <a:cxnLst/>
            <a:rect l="0" t="0" r="0" b="0"/>
            <a:pathLst>
              <a:path w="1330524" h="597922">
                <a:moveTo>
                  <a:pt x="1330523" y="588992"/>
                </a:moveTo>
                <a:lnTo>
                  <a:pt x="1325378" y="588992"/>
                </a:lnTo>
                <a:lnTo>
                  <a:pt x="1330516" y="588992"/>
                </a:lnTo>
                <a:lnTo>
                  <a:pt x="1330522" y="584251"/>
                </a:lnTo>
                <a:lnTo>
                  <a:pt x="1329529" y="582855"/>
                </a:lnTo>
                <a:lnTo>
                  <a:pt x="1327877" y="581924"/>
                </a:lnTo>
                <a:lnTo>
                  <a:pt x="1321962" y="580170"/>
                </a:lnTo>
                <a:lnTo>
                  <a:pt x="1313041" y="588626"/>
                </a:lnTo>
                <a:lnTo>
                  <a:pt x="1312775" y="584143"/>
                </a:lnTo>
                <a:lnTo>
                  <a:pt x="1311746" y="582783"/>
                </a:lnTo>
                <a:lnTo>
                  <a:pt x="1307956" y="581271"/>
                </a:lnTo>
                <a:lnTo>
                  <a:pt x="1306549" y="581860"/>
                </a:lnTo>
                <a:lnTo>
                  <a:pt x="1305611" y="583245"/>
                </a:lnTo>
                <a:lnTo>
                  <a:pt x="1304985" y="585161"/>
                </a:lnTo>
                <a:lnTo>
                  <a:pt x="1303576" y="585446"/>
                </a:lnTo>
                <a:lnTo>
                  <a:pt x="1296155" y="580967"/>
                </a:lnTo>
                <a:lnTo>
                  <a:pt x="1295705" y="581657"/>
                </a:lnTo>
                <a:lnTo>
                  <a:pt x="1294923" y="587830"/>
                </a:lnTo>
                <a:lnTo>
                  <a:pt x="1292211" y="588475"/>
                </a:lnTo>
                <a:lnTo>
                  <a:pt x="1290099" y="588647"/>
                </a:lnTo>
                <a:lnTo>
                  <a:pt x="1288691" y="589754"/>
                </a:lnTo>
                <a:lnTo>
                  <a:pt x="1285985" y="597544"/>
                </a:lnTo>
                <a:lnTo>
                  <a:pt x="1241627" y="597921"/>
                </a:lnTo>
                <a:lnTo>
                  <a:pt x="1224720" y="597921"/>
                </a:lnTo>
                <a:lnTo>
                  <a:pt x="1216505" y="591784"/>
                </a:lnTo>
                <a:lnTo>
                  <a:pt x="1207152" y="589360"/>
                </a:lnTo>
                <a:lnTo>
                  <a:pt x="1162511" y="588992"/>
                </a:lnTo>
                <a:lnTo>
                  <a:pt x="1135431" y="588992"/>
                </a:lnTo>
                <a:lnTo>
                  <a:pt x="1125176" y="580094"/>
                </a:lnTo>
                <a:lnTo>
                  <a:pt x="1080652" y="580062"/>
                </a:lnTo>
                <a:lnTo>
                  <a:pt x="1045151" y="580062"/>
                </a:lnTo>
                <a:lnTo>
                  <a:pt x="1040145" y="575321"/>
                </a:lnTo>
                <a:lnTo>
                  <a:pt x="1038711" y="574917"/>
                </a:lnTo>
                <a:lnTo>
                  <a:pt x="1037755" y="575640"/>
                </a:lnTo>
                <a:lnTo>
                  <a:pt x="1035847" y="580055"/>
                </a:lnTo>
                <a:lnTo>
                  <a:pt x="1035844" y="572373"/>
                </a:lnTo>
                <a:lnTo>
                  <a:pt x="1034851" y="571959"/>
                </a:lnTo>
                <a:lnTo>
                  <a:pt x="1028155" y="571241"/>
                </a:lnTo>
                <a:lnTo>
                  <a:pt x="1027466" y="568535"/>
                </a:lnTo>
                <a:lnTo>
                  <a:pt x="1027282" y="566424"/>
                </a:lnTo>
                <a:lnTo>
                  <a:pt x="1024432" y="561433"/>
                </a:lnTo>
                <a:lnTo>
                  <a:pt x="1002997" y="537295"/>
                </a:lnTo>
                <a:lnTo>
                  <a:pt x="1000503" y="528103"/>
                </a:lnTo>
                <a:lnTo>
                  <a:pt x="991572" y="517964"/>
                </a:lnTo>
                <a:lnTo>
                  <a:pt x="991195" y="477582"/>
                </a:lnTo>
                <a:lnTo>
                  <a:pt x="990203" y="476023"/>
                </a:lnTo>
                <a:lnTo>
                  <a:pt x="988549" y="474984"/>
                </a:lnTo>
                <a:lnTo>
                  <a:pt x="986454" y="474291"/>
                </a:lnTo>
                <a:lnTo>
                  <a:pt x="985058" y="472837"/>
                </a:lnTo>
                <a:lnTo>
                  <a:pt x="983506" y="468576"/>
                </a:lnTo>
                <a:lnTo>
                  <a:pt x="982267" y="447370"/>
                </a:lnTo>
                <a:lnTo>
                  <a:pt x="964515" y="428366"/>
                </a:lnTo>
                <a:lnTo>
                  <a:pt x="964438" y="423549"/>
                </a:lnTo>
                <a:lnTo>
                  <a:pt x="963435" y="422142"/>
                </a:lnTo>
                <a:lnTo>
                  <a:pt x="961774" y="421204"/>
                </a:lnTo>
                <a:lnTo>
                  <a:pt x="955486" y="419331"/>
                </a:lnTo>
                <a:lnTo>
                  <a:pt x="912102" y="419327"/>
                </a:lnTo>
                <a:lnTo>
                  <a:pt x="911677" y="420320"/>
                </a:lnTo>
                <a:lnTo>
                  <a:pt x="911080" y="424472"/>
                </a:lnTo>
                <a:lnTo>
                  <a:pt x="910939" y="422275"/>
                </a:lnTo>
                <a:lnTo>
                  <a:pt x="909910" y="421293"/>
                </a:lnTo>
                <a:lnTo>
                  <a:pt x="906120" y="420201"/>
                </a:lnTo>
                <a:lnTo>
                  <a:pt x="904713" y="420902"/>
                </a:lnTo>
                <a:lnTo>
                  <a:pt x="903775" y="422361"/>
                </a:lnTo>
                <a:lnTo>
                  <a:pt x="902008" y="427912"/>
                </a:lnTo>
                <a:lnTo>
                  <a:pt x="888338" y="428254"/>
                </a:lnTo>
                <a:lnTo>
                  <a:pt x="886905" y="429247"/>
                </a:lnTo>
                <a:lnTo>
                  <a:pt x="885949" y="430902"/>
                </a:lnTo>
                <a:lnTo>
                  <a:pt x="884072" y="437078"/>
                </a:lnTo>
                <a:lnTo>
                  <a:pt x="879308" y="437155"/>
                </a:lnTo>
                <a:lnTo>
                  <a:pt x="877908" y="438157"/>
                </a:lnTo>
                <a:lnTo>
                  <a:pt x="875157" y="445953"/>
                </a:lnTo>
                <a:lnTo>
                  <a:pt x="875142" y="446007"/>
                </a:lnTo>
                <a:lnTo>
                  <a:pt x="857650" y="446116"/>
                </a:lnTo>
                <a:lnTo>
                  <a:pt x="857368" y="450857"/>
                </a:lnTo>
                <a:lnTo>
                  <a:pt x="856337" y="452253"/>
                </a:lnTo>
                <a:lnTo>
                  <a:pt x="848393" y="455024"/>
                </a:lnTo>
                <a:lnTo>
                  <a:pt x="848353" y="455036"/>
                </a:lnTo>
                <a:lnTo>
                  <a:pt x="848330" y="459784"/>
                </a:lnTo>
                <a:lnTo>
                  <a:pt x="847334" y="461181"/>
                </a:lnTo>
                <a:lnTo>
                  <a:pt x="845679" y="462112"/>
                </a:lnTo>
                <a:lnTo>
                  <a:pt x="839759" y="463867"/>
                </a:lnTo>
                <a:lnTo>
                  <a:pt x="821643" y="463976"/>
                </a:lnTo>
                <a:lnTo>
                  <a:pt x="816823" y="459235"/>
                </a:lnTo>
                <a:lnTo>
                  <a:pt x="815417" y="458831"/>
                </a:lnTo>
                <a:lnTo>
                  <a:pt x="814478" y="459554"/>
                </a:lnTo>
                <a:lnTo>
                  <a:pt x="812972" y="463103"/>
                </a:lnTo>
                <a:lnTo>
                  <a:pt x="805545" y="463803"/>
                </a:lnTo>
                <a:lnTo>
                  <a:pt x="778160" y="463976"/>
                </a:lnTo>
                <a:lnTo>
                  <a:pt x="772521" y="468716"/>
                </a:lnTo>
                <a:lnTo>
                  <a:pt x="770998" y="469121"/>
                </a:lnTo>
                <a:lnTo>
                  <a:pt x="769983" y="468398"/>
                </a:lnTo>
                <a:lnTo>
                  <a:pt x="769306" y="466924"/>
                </a:lnTo>
                <a:lnTo>
                  <a:pt x="767863" y="465941"/>
                </a:lnTo>
                <a:lnTo>
                  <a:pt x="761091" y="464558"/>
                </a:lnTo>
                <a:lnTo>
                  <a:pt x="751738" y="464052"/>
                </a:lnTo>
                <a:lnTo>
                  <a:pt x="742549" y="471671"/>
                </a:lnTo>
                <a:lnTo>
                  <a:pt x="733597" y="472797"/>
                </a:lnTo>
                <a:lnTo>
                  <a:pt x="718967" y="472902"/>
                </a:lnTo>
                <a:lnTo>
                  <a:pt x="717437" y="471911"/>
                </a:lnTo>
                <a:lnTo>
                  <a:pt x="716416" y="470258"/>
                </a:lnTo>
                <a:lnTo>
                  <a:pt x="714778" y="465217"/>
                </a:lnTo>
                <a:lnTo>
                  <a:pt x="711908" y="464527"/>
                </a:lnTo>
                <a:lnTo>
                  <a:pt x="691894" y="463977"/>
                </a:lnTo>
                <a:lnTo>
                  <a:pt x="690458" y="464969"/>
                </a:lnTo>
                <a:lnTo>
                  <a:pt x="689500" y="466622"/>
                </a:lnTo>
                <a:lnTo>
                  <a:pt x="688862" y="468717"/>
                </a:lnTo>
                <a:lnTo>
                  <a:pt x="687445" y="469121"/>
                </a:lnTo>
                <a:lnTo>
                  <a:pt x="678566" y="464558"/>
                </a:lnTo>
                <a:lnTo>
                  <a:pt x="674317" y="464235"/>
                </a:lnTo>
                <a:lnTo>
                  <a:pt x="672787" y="463156"/>
                </a:lnTo>
                <a:lnTo>
                  <a:pt x="671766" y="461445"/>
                </a:lnTo>
                <a:lnTo>
                  <a:pt x="671086" y="459312"/>
                </a:lnTo>
                <a:lnTo>
                  <a:pt x="669641" y="457890"/>
                </a:lnTo>
                <a:lnTo>
                  <a:pt x="662158" y="455421"/>
                </a:lnTo>
                <a:lnTo>
                  <a:pt x="653228" y="455079"/>
                </a:lnTo>
                <a:lnTo>
                  <a:pt x="644298" y="447361"/>
                </a:lnTo>
                <a:lnTo>
                  <a:pt x="635369" y="446226"/>
                </a:lnTo>
                <a:lnTo>
                  <a:pt x="617509" y="446117"/>
                </a:lnTo>
                <a:lnTo>
                  <a:pt x="608580" y="438428"/>
                </a:lnTo>
                <a:lnTo>
                  <a:pt x="599650" y="437295"/>
                </a:lnTo>
                <a:lnTo>
                  <a:pt x="589478" y="428367"/>
                </a:lnTo>
                <a:lnTo>
                  <a:pt x="584654" y="428290"/>
                </a:lnTo>
                <a:lnTo>
                  <a:pt x="583245" y="427287"/>
                </a:lnTo>
                <a:lnTo>
                  <a:pt x="582307" y="425626"/>
                </a:lnTo>
                <a:lnTo>
                  <a:pt x="580800" y="420572"/>
                </a:lnTo>
                <a:lnTo>
                  <a:pt x="577948" y="419880"/>
                </a:lnTo>
                <a:lnTo>
                  <a:pt x="572773" y="419437"/>
                </a:lnTo>
                <a:lnTo>
                  <a:pt x="563923" y="411648"/>
                </a:lnTo>
                <a:lnTo>
                  <a:pt x="558231" y="410769"/>
                </a:lnTo>
                <a:lnTo>
                  <a:pt x="556701" y="409653"/>
                </a:lnTo>
                <a:lnTo>
                  <a:pt x="555680" y="407917"/>
                </a:lnTo>
                <a:lnTo>
                  <a:pt x="555000" y="405767"/>
                </a:lnTo>
                <a:lnTo>
                  <a:pt x="553555" y="404334"/>
                </a:lnTo>
                <a:lnTo>
                  <a:pt x="546072" y="401846"/>
                </a:lnTo>
                <a:lnTo>
                  <a:pt x="545315" y="398990"/>
                </a:lnTo>
                <a:lnTo>
                  <a:pt x="545114" y="396840"/>
                </a:lnTo>
                <a:lnTo>
                  <a:pt x="543987" y="395406"/>
                </a:lnTo>
                <a:lnTo>
                  <a:pt x="535640" y="391798"/>
                </a:lnTo>
                <a:lnTo>
                  <a:pt x="528205" y="384883"/>
                </a:lnTo>
                <a:lnTo>
                  <a:pt x="527252" y="379246"/>
                </a:lnTo>
                <a:lnTo>
                  <a:pt x="526126" y="377724"/>
                </a:lnTo>
                <a:lnTo>
                  <a:pt x="522230" y="376032"/>
                </a:lnTo>
                <a:lnTo>
                  <a:pt x="520793" y="374589"/>
                </a:lnTo>
                <a:lnTo>
                  <a:pt x="519198" y="370339"/>
                </a:lnTo>
                <a:lnTo>
                  <a:pt x="517780" y="368809"/>
                </a:lnTo>
                <a:lnTo>
                  <a:pt x="510345" y="366152"/>
                </a:lnTo>
                <a:lnTo>
                  <a:pt x="501422" y="365785"/>
                </a:lnTo>
                <a:lnTo>
                  <a:pt x="500969" y="364781"/>
                </a:lnTo>
                <a:lnTo>
                  <a:pt x="500465" y="361019"/>
                </a:lnTo>
                <a:lnTo>
                  <a:pt x="499339" y="359619"/>
                </a:lnTo>
                <a:lnTo>
                  <a:pt x="495441" y="358064"/>
                </a:lnTo>
                <a:lnTo>
                  <a:pt x="494005" y="356657"/>
                </a:lnTo>
                <a:lnTo>
                  <a:pt x="492409" y="352448"/>
                </a:lnTo>
                <a:lnTo>
                  <a:pt x="490991" y="350929"/>
                </a:lnTo>
                <a:lnTo>
                  <a:pt x="482604" y="348009"/>
                </a:lnTo>
                <a:lnTo>
                  <a:pt x="482238" y="340212"/>
                </a:lnTo>
                <a:lnTo>
                  <a:pt x="481234" y="339794"/>
                </a:lnTo>
                <a:lnTo>
                  <a:pt x="477473" y="339331"/>
                </a:lnTo>
                <a:lnTo>
                  <a:pt x="476073" y="338215"/>
                </a:lnTo>
                <a:lnTo>
                  <a:pt x="474518" y="334330"/>
                </a:lnTo>
                <a:lnTo>
                  <a:pt x="473110" y="332897"/>
                </a:lnTo>
                <a:lnTo>
                  <a:pt x="468901" y="331304"/>
                </a:lnTo>
                <a:lnTo>
                  <a:pt x="467382" y="329888"/>
                </a:lnTo>
                <a:lnTo>
                  <a:pt x="465694" y="325667"/>
                </a:lnTo>
                <a:lnTo>
                  <a:pt x="464252" y="324145"/>
                </a:lnTo>
                <a:lnTo>
                  <a:pt x="455328" y="320376"/>
                </a:lnTo>
                <a:lnTo>
                  <a:pt x="446520" y="312205"/>
                </a:lnTo>
                <a:lnTo>
                  <a:pt x="441754" y="312181"/>
                </a:lnTo>
                <a:lnTo>
                  <a:pt x="440354" y="311186"/>
                </a:lnTo>
                <a:lnTo>
                  <a:pt x="439421" y="309530"/>
                </a:lnTo>
                <a:lnTo>
                  <a:pt x="438799" y="307433"/>
                </a:lnTo>
                <a:lnTo>
                  <a:pt x="437392" y="306036"/>
                </a:lnTo>
                <a:lnTo>
                  <a:pt x="428632" y="303243"/>
                </a:lnTo>
                <a:lnTo>
                  <a:pt x="415322" y="303242"/>
                </a:lnTo>
                <a:lnTo>
                  <a:pt x="413804" y="302249"/>
                </a:lnTo>
                <a:lnTo>
                  <a:pt x="412790" y="300596"/>
                </a:lnTo>
                <a:lnTo>
                  <a:pt x="410801" y="294420"/>
                </a:lnTo>
                <a:lnTo>
                  <a:pt x="406035" y="294344"/>
                </a:lnTo>
                <a:lnTo>
                  <a:pt x="404635" y="293341"/>
                </a:lnTo>
                <a:lnTo>
                  <a:pt x="401884" y="285546"/>
                </a:lnTo>
                <a:lnTo>
                  <a:pt x="401868" y="285491"/>
                </a:lnTo>
                <a:lnTo>
                  <a:pt x="384088" y="267634"/>
                </a:lnTo>
                <a:lnTo>
                  <a:pt x="384010" y="262815"/>
                </a:lnTo>
                <a:lnTo>
                  <a:pt x="383006" y="261408"/>
                </a:lnTo>
                <a:lnTo>
                  <a:pt x="381345" y="260469"/>
                </a:lnTo>
                <a:lnTo>
                  <a:pt x="375057" y="258596"/>
                </a:lnTo>
                <a:lnTo>
                  <a:pt x="367359" y="250905"/>
                </a:lnTo>
                <a:lnTo>
                  <a:pt x="361744" y="250032"/>
                </a:lnTo>
                <a:lnTo>
                  <a:pt x="360226" y="248916"/>
                </a:lnTo>
                <a:lnTo>
                  <a:pt x="357587" y="242007"/>
                </a:lnTo>
                <a:lnTo>
                  <a:pt x="357198" y="232205"/>
                </a:lnTo>
                <a:lnTo>
                  <a:pt x="348626" y="231814"/>
                </a:lnTo>
                <a:lnTo>
                  <a:pt x="348268" y="218502"/>
                </a:lnTo>
                <a:lnTo>
                  <a:pt x="347272" y="216983"/>
                </a:lnTo>
                <a:lnTo>
                  <a:pt x="345617" y="215970"/>
                </a:lnTo>
                <a:lnTo>
                  <a:pt x="339360" y="213955"/>
                </a:lnTo>
                <a:lnTo>
                  <a:pt x="339331" y="206257"/>
                </a:lnTo>
                <a:lnTo>
                  <a:pt x="338338" y="205843"/>
                </a:lnTo>
                <a:lnTo>
                  <a:pt x="334588" y="205383"/>
                </a:lnTo>
                <a:lnTo>
                  <a:pt x="333192" y="204268"/>
                </a:lnTo>
                <a:lnTo>
                  <a:pt x="330507" y="196463"/>
                </a:lnTo>
                <a:lnTo>
                  <a:pt x="330400" y="182527"/>
                </a:lnTo>
                <a:lnTo>
                  <a:pt x="329406" y="181093"/>
                </a:lnTo>
                <a:lnTo>
                  <a:pt x="327753" y="180138"/>
                </a:lnTo>
                <a:lnTo>
                  <a:pt x="321837" y="178337"/>
                </a:lnTo>
                <a:lnTo>
                  <a:pt x="321577" y="173518"/>
                </a:lnTo>
                <a:lnTo>
                  <a:pt x="320549" y="172111"/>
                </a:lnTo>
                <a:lnTo>
                  <a:pt x="313790" y="169667"/>
                </a:lnTo>
                <a:lnTo>
                  <a:pt x="313095" y="166815"/>
                </a:lnTo>
                <a:lnTo>
                  <a:pt x="312542" y="152711"/>
                </a:lnTo>
                <a:lnTo>
                  <a:pt x="311549" y="152286"/>
                </a:lnTo>
                <a:lnTo>
                  <a:pt x="307799" y="151814"/>
                </a:lnTo>
                <a:lnTo>
                  <a:pt x="306403" y="150697"/>
                </a:lnTo>
                <a:lnTo>
                  <a:pt x="303718" y="142885"/>
                </a:lnTo>
                <a:lnTo>
                  <a:pt x="303642" y="137879"/>
                </a:lnTo>
                <a:lnTo>
                  <a:pt x="302639" y="136445"/>
                </a:lnTo>
                <a:lnTo>
                  <a:pt x="300977" y="135489"/>
                </a:lnTo>
                <a:lnTo>
                  <a:pt x="295923" y="133955"/>
                </a:lnTo>
                <a:lnTo>
                  <a:pt x="295232" y="131099"/>
                </a:lnTo>
                <a:lnTo>
                  <a:pt x="294689" y="117071"/>
                </a:lnTo>
                <a:lnTo>
                  <a:pt x="293693" y="116620"/>
                </a:lnTo>
                <a:lnTo>
                  <a:pt x="289942" y="116119"/>
                </a:lnTo>
                <a:lnTo>
                  <a:pt x="288544" y="114993"/>
                </a:lnTo>
                <a:lnTo>
                  <a:pt x="286118" y="108065"/>
                </a:lnTo>
                <a:lnTo>
                  <a:pt x="285782" y="99212"/>
                </a:lnTo>
                <a:lnTo>
                  <a:pt x="284779" y="98761"/>
                </a:lnTo>
                <a:lnTo>
                  <a:pt x="278064" y="97978"/>
                </a:lnTo>
                <a:lnTo>
                  <a:pt x="277373" y="95266"/>
                </a:lnTo>
                <a:lnTo>
                  <a:pt x="277189" y="93154"/>
                </a:lnTo>
                <a:lnTo>
                  <a:pt x="276074" y="91745"/>
                </a:lnTo>
                <a:lnTo>
                  <a:pt x="272189" y="90181"/>
                </a:lnTo>
                <a:lnTo>
                  <a:pt x="270756" y="88772"/>
                </a:lnTo>
                <a:lnTo>
                  <a:pt x="269164" y="84559"/>
                </a:lnTo>
                <a:lnTo>
                  <a:pt x="268268" y="76610"/>
                </a:lnTo>
                <a:lnTo>
                  <a:pt x="267149" y="74763"/>
                </a:lnTo>
                <a:lnTo>
                  <a:pt x="265413" y="73532"/>
                </a:lnTo>
                <a:lnTo>
                  <a:pt x="259072" y="71112"/>
                </a:lnTo>
                <a:lnTo>
                  <a:pt x="250141" y="62249"/>
                </a:lnTo>
                <a:lnTo>
                  <a:pt x="250063" y="57432"/>
                </a:lnTo>
                <a:lnTo>
                  <a:pt x="249060" y="56025"/>
                </a:lnTo>
                <a:lnTo>
                  <a:pt x="247400" y="55086"/>
                </a:lnTo>
                <a:lnTo>
                  <a:pt x="241470" y="53320"/>
                </a:lnTo>
                <a:lnTo>
                  <a:pt x="241104" y="44391"/>
                </a:lnTo>
                <a:lnTo>
                  <a:pt x="236361" y="44313"/>
                </a:lnTo>
                <a:lnTo>
                  <a:pt x="234965" y="43310"/>
                </a:lnTo>
                <a:lnTo>
                  <a:pt x="232244" y="35597"/>
                </a:lnTo>
                <a:lnTo>
                  <a:pt x="232204" y="35460"/>
                </a:lnTo>
                <a:lnTo>
                  <a:pt x="227033" y="35373"/>
                </a:lnTo>
                <a:lnTo>
                  <a:pt x="229226" y="35361"/>
                </a:lnTo>
                <a:lnTo>
                  <a:pt x="229216" y="35357"/>
                </a:lnTo>
                <a:lnTo>
                  <a:pt x="223250" y="35351"/>
                </a:lnTo>
                <a:lnTo>
                  <a:pt x="223242" y="26422"/>
                </a:lnTo>
                <a:lnTo>
                  <a:pt x="214680" y="26421"/>
                </a:lnTo>
                <a:lnTo>
                  <a:pt x="214312" y="17492"/>
                </a:lnTo>
                <a:lnTo>
                  <a:pt x="214312" y="26313"/>
                </a:lnTo>
                <a:lnTo>
                  <a:pt x="214312" y="17492"/>
                </a:lnTo>
                <a:lnTo>
                  <a:pt x="200651" y="17492"/>
                </a:lnTo>
                <a:lnTo>
                  <a:pt x="199252" y="16499"/>
                </a:lnTo>
                <a:lnTo>
                  <a:pt x="198319" y="14846"/>
                </a:lnTo>
                <a:lnTo>
                  <a:pt x="196485" y="8671"/>
                </a:lnTo>
                <a:lnTo>
                  <a:pt x="173994" y="8562"/>
                </a:lnTo>
                <a:lnTo>
                  <a:pt x="172550" y="7570"/>
                </a:lnTo>
                <a:lnTo>
                  <a:pt x="171588" y="5916"/>
                </a:lnTo>
                <a:lnTo>
                  <a:pt x="170947" y="3821"/>
                </a:lnTo>
                <a:lnTo>
                  <a:pt x="169527" y="2425"/>
                </a:lnTo>
                <a:lnTo>
                  <a:pt x="165304" y="874"/>
                </a:lnTo>
                <a:lnTo>
                  <a:pt x="163780" y="1452"/>
                </a:lnTo>
                <a:lnTo>
                  <a:pt x="162765" y="2830"/>
                </a:lnTo>
                <a:lnTo>
                  <a:pt x="162088" y="4740"/>
                </a:lnTo>
                <a:lnTo>
                  <a:pt x="160644" y="6014"/>
                </a:lnTo>
                <a:lnTo>
                  <a:pt x="152207" y="8463"/>
                </a:lnTo>
                <a:lnTo>
                  <a:pt x="116194" y="8562"/>
                </a:lnTo>
                <a:lnTo>
                  <a:pt x="107526" y="0"/>
                </a:lnTo>
                <a:lnTo>
                  <a:pt x="107157" y="13271"/>
                </a:lnTo>
                <a:lnTo>
                  <a:pt x="106164" y="14678"/>
                </a:lnTo>
                <a:lnTo>
                  <a:pt x="104511" y="15616"/>
                </a:lnTo>
                <a:lnTo>
                  <a:pt x="102416" y="16241"/>
                </a:lnTo>
                <a:lnTo>
                  <a:pt x="101019" y="15666"/>
                </a:lnTo>
                <a:lnTo>
                  <a:pt x="100088" y="14290"/>
                </a:lnTo>
                <a:lnTo>
                  <a:pt x="99468" y="12381"/>
                </a:lnTo>
                <a:lnTo>
                  <a:pt x="99054" y="12100"/>
                </a:lnTo>
                <a:lnTo>
                  <a:pt x="98259" y="17223"/>
                </a:lnTo>
                <a:lnTo>
                  <a:pt x="98236" y="22152"/>
                </a:lnTo>
                <a:lnTo>
                  <a:pt x="97240" y="23576"/>
                </a:lnTo>
                <a:lnTo>
                  <a:pt x="95585" y="24524"/>
                </a:lnTo>
                <a:lnTo>
                  <a:pt x="93489" y="25157"/>
                </a:lnTo>
                <a:lnTo>
                  <a:pt x="92091" y="26570"/>
                </a:lnTo>
                <a:lnTo>
                  <a:pt x="89406" y="34950"/>
                </a:lnTo>
                <a:lnTo>
                  <a:pt x="72711" y="51936"/>
                </a:lnTo>
                <a:lnTo>
                  <a:pt x="71471" y="61739"/>
                </a:lnTo>
                <a:lnTo>
                  <a:pt x="71438" y="75698"/>
                </a:lnTo>
                <a:lnTo>
                  <a:pt x="70445" y="77132"/>
                </a:lnTo>
                <a:lnTo>
                  <a:pt x="68792" y="78087"/>
                </a:lnTo>
                <a:lnTo>
                  <a:pt x="62876" y="79888"/>
                </a:lnTo>
                <a:lnTo>
                  <a:pt x="62540" y="87678"/>
                </a:lnTo>
                <a:lnTo>
                  <a:pt x="61537" y="88095"/>
                </a:lnTo>
                <a:lnTo>
                  <a:pt x="54822" y="88819"/>
                </a:lnTo>
                <a:lnTo>
                  <a:pt x="54130" y="91526"/>
                </a:lnTo>
                <a:lnTo>
                  <a:pt x="53610" y="97488"/>
                </a:lnTo>
                <a:lnTo>
                  <a:pt x="44757" y="97856"/>
                </a:lnTo>
                <a:lnTo>
                  <a:pt x="44681" y="102599"/>
                </a:lnTo>
                <a:lnTo>
                  <a:pt x="43677" y="103995"/>
                </a:lnTo>
                <a:lnTo>
                  <a:pt x="35964" y="106716"/>
                </a:lnTo>
                <a:lnTo>
                  <a:pt x="35729" y="106785"/>
                </a:lnTo>
                <a:lnTo>
                  <a:pt x="28031" y="106788"/>
                </a:lnTo>
                <a:lnTo>
                  <a:pt x="27617" y="107781"/>
                </a:lnTo>
                <a:lnTo>
                  <a:pt x="27157" y="111529"/>
                </a:lnTo>
                <a:lnTo>
                  <a:pt x="26042" y="112925"/>
                </a:lnTo>
                <a:lnTo>
                  <a:pt x="17892" y="115708"/>
                </a:lnTo>
                <a:lnTo>
                  <a:pt x="8962" y="124616"/>
                </a:lnTo>
                <a:lnTo>
                  <a:pt x="1245" y="124645"/>
                </a:lnTo>
                <a:lnTo>
                  <a:pt x="829" y="125638"/>
                </a:lnTo>
                <a:lnTo>
                  <a:pt x="0" y="170037"/>
                </a:lnTo>
                <a:lnTo>
                  <a:pt x="0" y="176952"/>
                </a:lnTo>
                <a:lnTo>
                  <a:pt x="992" y="177376"/>
                </a:lnTo>
                <a:lnTo>
                  <a:pt x="7688" y="178114"/>
                </a:lnTo>
                <a:lnTo>
                  <a:pt x="8377" y="180822"/>
                </a:lnTo>
                <a:lnTo>
                  <a:pt x="8897" y="186785"/>
                </a:lnTo>
                <a:lnTo>
                  <a:pt x="16615" y="194812"/>
                </a:lnTo>
                <a:lnTo>
                  <a:pt x="22231" y="195708"/>
                </a:lnTo>
                <a:lnTo>
                  <a:pt x="23750" y="196826"/>
                </a:lnTo>
                <a:lnTo>
                  <a:pt x="25438" y="200714"/>
                </a:lnTo>
                <a:lnTo>
                  <a:pt x="26881" y="202148"/>
                </a:lnTo>
                <a:lnTo>
                  <a:pt x="34359" y="204637"/>
                </a:lnTo>
                <a:lnTo>
                  <a:pt x="35115" y="207493"/>
                </a:lnTo>
                <a:lnTo>
                  <a:pt x="35683" y="213567"/>
                </a:lnTo>
                <a:lnTo>
                  <a:pt x="44280" y="222497"/>
                </a:lnTo>
                <a:lnTo>
                  <a:pt x="44645" y="231692"/>
                </a:lnTo>
                <a:lnTo>
                  <a:pt x="52336" y="231794"/>
                </a:lnTo>
                <a:lnTo>
                  <a:pt x="52750" y="232789"/>
                </a:lnTo>
                <a:lnTo>
                  <a:pt x="53575" y="245442"/>
                </a:lnTo>
                <a:lnTo>
                  <a:pt x="54568" y="246849"/>
                </a:lnTo>
                <a:lnTo>
                  <a:pt x="56223" y="247787"/>
                </a:lnTo>
                <a:lnTo>
                  <a:pt x="58318" y="248413"/>
                </a:lnTo>
                <a:lnTo>
                  <a:pt x="59714" y="249822"/>
                </a:lnTo>
                <a:lnTo>
                  <a:pt x="62497" y="258558"/>
                </a:lnTo>
                <a:lnTo>
                  <a:pt x="67245" y="258583"/>
                </a:lnTo>
                <a:lnTo>
                  <a:pt x="68643" y="259578"/>
                </a:lnTo>
                <a:lnTo>
                  <a:pt x="69574" y="261234"/>
                </a:lnTo>
                <a:lnTo>
                  <a:pt x="71328" y="267155"/>
                </a:lnTo>
                <a:lnTo>
                  <a:pt x="79996" y="276075"/>
                </a:lnTo>
                <a:lnTo>
                  <a:pt x="89263" y="276452"/>
                </a:lnTo>
                <a:lnTo>
                  <a:pt x="89297" y="293911"/>
                </a:lnTo>
                <a:lnTo>
                  <a:pt x="94037" y="294193"/>
                </a:lnTo>
                <a:lnTo>
                  <a:pt x="95433" y="295225"/>
                </a:lnTo>
                <a:lnTo>
                  <a:pt x="98205" y="303168"/>
                </a:lnTo>
                <a:lnTo>
                  <a:pt x="98216" y="303209"/>
                </a:lnTo>
                <a:lnTo>
                  <a:pt x="114835" y="319850"/>
                </a:lnTo>
                <a:lnTo>
                  <a:pt x="116053" y="329630"/>
                </a:lnTo>
                <a:lnTo>
                  <a:pt x="124646" y="338582"/>
                </a:lnTo>
                <a:lnTo>
                  <a:pt x="125005" y="347512"/>
                </a:lnTo>
                <a:lnTo>
                  <a:pt x="132702" y="355545"/>
                </a:lnTo>
                <a:lnTo>
                  <a:pt x="133912" y="365349"/>
                </a:lnTo>
                <a:lnTo>
                  <a:pt x="133935" y="370371"/>
                </a:lnTo>
                <a:lnTo>
                  <a:pt x="134931" y="371807"/>
                </a:lnTo>
                <a:lnTo>
                  <a:pt x="136586" y="372764"/>
                </a:lnTo>
                <a:lnTo>
                  <a:pt x="141632" y="374301"/>
                </a:lnTo>
                <a:lnTo>
                  <a:pt x="142323" y="377156"/>
                </a:lnTo>
                <a:lnTo>
                  <a:pt x="142842" y="383231"/>
                </a:lnTo>
                <a:lnTo>
                  <a:pt x="150560" y="391264"/>
                </a:lnTo>
                <a:lnTo>
                  <a:pt x="156176" y="392161"/>
                </a:lnTo>
                <a:lnTo>
                  <a:pt x="157695" y="393279"/>
                </a:lnTo>
                <a:lnTo>
                  <a:pt x="160615" y="401091"/>
                </a:lnTo>
                <a:lnTo>
                  <a:pt x="165439" y="401356"/>
                </a:lnTo>
                <a:lnTo>
                  <a:pt x="166848" y="402386"/>
                </a:lnTo>
                <a:lnTo>
                  <a:pt x="169631" y="410288"/>
                </a:lnTo>
                <a:lnTo>
                  <a:pt x="174394" y="410365"/>
                </a:lnTo>
                <a:lnTo>
                  <a:pt x="175794" y="411368"/>
                </a:lnTo>
                <a:lnTo>
                  <a:pt x="178545" y="419164"/>
                </a:lnTo>
                <a:lnTo>
                  <a:pt x="178583" y="419295"/>
                </a:lnTo>
                <a:lnTo>
                  <a:pt x="196075" y="436809"/>
                </a:lnTo>
                <a:lnTo>
                  <a:pt x="201082" y="437075"/>
                </a:lnTo>
                <a:lnTo>
                  <a:pt x="202515" y="438105"/>
                </a:lnTo>
                <a:lnTo>
                  <a:pt x="203471" y="439783"/>
                </a:lnTo>
                <a:lnTo>
                  <a:pt x="205349" y="446006"/>
                </a:lnTo>
                <a:lnTo>
                  <a:pt x="210113" y="446084"/>
                </a:lnTo>
                <a:lnTo>
                  <a:pt x="211513" y="447087"/>
                </a:lnTo>
                <a:lnTo>
                  <a:pt x="213068" y="450847"/>
                </a:lnTo>
                <a:lnTo>
                  <a:pt x="214475" y="452247"/>
                </a:lnTo>
                <a:lnTo>
                  <a:pt x="221892" y="454678"/>
                </a:lnTo>
                <a:lnTo>
                  <a:pt x="232136" y="455045"/>
                </a:lnTo>
                <a:lnTo>
                  <a:pt x="232168" y="462734"/>
                </a:lnTo>
                <a:lnTo>
                  <a:pt x="233161" y="463148"/>
                </a:lnTo>
                <a:lnTo>
                  <a:pt x="245842" y="463976"/>
                </a:lnTo>
                <a:lnTo>
                  <a:pt x="247238" y="464968"/>
                </a:lnTo>
                <a:lnTo>
                  <a:pt x="248169" y="466621"/>
                </a:lnTo>
                <a:lnTo>
                  <a:pt x="249998" y="472797"/>
                </a:lnTo>
                <a:lnTo>
                  <a:pt x="258851" y="481725"/>
                </a:lnTo>
                <a:lnTo>
                  <a:pt x="258960" y="495836"/>
                </a:lnTo>
                <a:lnTo>
                  <a:pt x="258961" y="490772"/>
                </a:lnTo>
                <a:lnTo>
                  <a:pt x="258961" y="534162"/>
                </a:lnTo>
                <a:lnTo>
                  <a:pt x="263701" y="539783"/>
                </a:lnTo>
                <a:lnTo>
                  <a:pt x="264105" y="542295"/>
                </a:lnTo>
                <a:lnTo>
                  <a:pt x="263382" y="544962"/>
                </a:lnTo>
                <a:lnTo>
                  <a:pt x="261909" y="547732"/>
                </a:lnTo>
                <a:lnTo>
                  <a:pt x="261918" y="549579"/>
                </a:lnTo>
                <a:lnTo>
                  <a:pt x="262917" y="550810"/>
                </a:lnTo>
                <a:lnTo>
                  <a:pt x="264575" y="551631"/>
                </a:lnTo>
                <a:lnTo>
                  <a:pt x="265680" y="553170"/>
                </a:lnTo>
                <a:lnTo>
                  <a:pt x="267890" y="5622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1" name="SMARTInkShape-906"/>
          <p:cNvSpPr/>
          <p:nvPr/>
        </p:nvSpPr>
        <p:spPr>
          <a:xfrm>
            <a:off x="6697266" y="4580930"/>
            <a:ext cx="428626" cy="232173"/>
          </a:xfrm>
          <a:custGeom>
            <a:avLst/>
            <a:gdLst/>
            <a:ahLst/>
            <a:cxnLst/>
            <a:rect l="0" t="0" r="0" b="0"/>
            <a:pathLst>
              <a:path w="428626" h="232173">
                <a:moveTo>
                  <a:pt x="8929" y="17859"/>
                </a:moveTo>
                <a:lnTo>
                  <a:pt x="368" y="17859"/>
                </a:lnTo>
                <a:lnTo>
                  <a:pt x="0" y="44645"/>
                </a:lnTo>
                <a:lnTo>
                  <a:pt x="8561" y="53210"/>
                </a:lnTo>
                <a:lnTo>
                  <a:pt x="16585" y="53546"/>
                </a:lnTo>
                <a:lnTo>
                  <a:pt x="17010" y="54548"/>
                </a:lnTo>
                <a:lnTo>
                  <a:pt x="17747" y="61263"/>
                </a:lnTo>
                <a:lnTo>
                  <a:pt x="20456" y="61955"/>
                </a:lnTo>
                <a:lnTo>
                  <a:pt x="25538" y="62398"/>
                </a:lnTo>
                <a:lnTo>
                  <a:pt x="35600" y="71327"/>
                </a:lnTo>
                <a:lnTo>
                  <a:pt x="43396" y="71427"/>
                </a:lnTo>
                <a:lnTo>
                  <a:pt x="43814" y="72423"/>
                </a:lnTo>
                <a:lnTo>
                  <a:pt x="44616" y="79999"/>
                </a:lnTo>
                <a:lnTo>
                  <a:pt x="61263" y="80367"/>
                </a:lnTo>
                <a:lnTo>
                  <a:pt x="61678" y="81359"/>
                </a:lnTo>
                <a:lnTo>
                  <a:pt x="62475" y="88928"/>
                </a:lnTo>
                <a:lnTo>
                  <a:pt x="62507" y="71814"/>
                </a:lnTo>
                <a:lnTo>
                  <a:pt x="67248" y="71549"/>
                </a:lnTo>
                <a:lnTo>
                  <a:pt x="68644" y="70519"/>
                </a:lnTo>
                <a:lnTo>
                  <a:pt x="71069" y="63758"/>
                </a:lnTo>
                <a:lnTo>
                  <a:pt x="71436" y="45051"/>
                </a:lnTo>
                <a:lnTo>
                  <a:pt x="79125" y="36995"/>
                </a:lnTo>
                <a:lnTo>
                  <a:pt x="80334" y="27190"/>
                </a:lnTo>
                <a:lnTo>
                  <a:pt x="85098" y="26908"/>
                </a:lnTo>
                <a:lnTo>
                  <a:pt x="86497" y="25876"/>
                </a:lnTo>
                <a:lnTo>
                  <a:pt x="89275" y="17932"/>
                </a:lnTo>
                <a:lnTo>
                  <a:pt x="89293" y="17869"/>
                </a:lnTo>
                <a:lnTo>
                  <a:pt x="89297" y="9039"/>
                </a:lnTo>
                <a:lnTo>
                  <a:pt x="97858" y="8932"/>
                </a:lnTo>
                <a:lnTo>
                  <a:pt x="98194" y="1241"/>
                </a:lnTo>
                <a:lnTo>
                  <a:pt x="99197" y="827"/>
                </a:lnTo>
                <a:lnTo>
                  <a:pt x="120794" y="0"/>
                </a:lnTo>
                <a:lnTo>
                  <a:pt x="122201" y="992"/>
                </a:lnTo>
                <a:lnTo>
                  <a:pt x="123139" y="2645"/>
                </a:lnTo>
                <a:lnTo>
                  <a:pt x="124768" y="9094"/>
                </a:lnTo>
                <a:lnTo>
                  <a:pt x="124905" y="13302"/>
                </a:lnTo>
                <a:lnTo>
                  <a:pt x="125935" y="14821"/>
                </a:lnTo>
                <a:lnTo>
                  <a:pt x="127613" y="15834"/>
                </a:lnTo>
                <a:lnTo>
                  <a:pt x="134103" y="17592"/>
                </a:lnTo>
                <a:lnTo>
                  <a:pt x="138315" y="17740"/>
                </a:lnTo>
                <a:lnTo>
                  <a:pt x="139835" y="18772"/>
                </a:lnTo>
                <a:lnTo>
                  <a:pt x="140848" y="20453"/>
                </a:lnTo>
                <a:lnTo>
                  <a:pt x="142475" y="25537"/>
                </a:lnTo>
                <a:lnTo>
                  <a:pt x="145343" y="26233"/>
                </a:lnTo>
                <a:lnTo>
                  <a:pt x="151426" y="26756"/>
                </a:lnTo>
                <a:lnTo>
                  <a:pt x="151804" y="70084"/>
                </a:lnTo>
                <a:lnTo>
                  <a:pt x="151804" y="114210"/>
                </a:lnTo>
                <a:lnTo>
                  <a:pt x="151804" y="119551"/>
                </a:lnTo>
                <a:lnTo>
                  <a:pt x="152797" y="121373"/>
                </a:lnTo>
                <a:lnTo>
                  <a:pt x="154450" y="122587"/>
                </a:lnTo>
                <a:lnTo>
                  <a:pt x="156545" y="123396"/>
                </a:lnTo>
                <a:lnTo>
                  <a:pt x="157941" y="124928"/>
                </a:lnTo>
                <a:lnTo>
                  <a:pt x="160701" y="133823"/>
                </a:lnTo>
                <a:lnTo>
                  <a:pt x="160734" y="151433"/>
                </a:lnTo>
                <a:lnTo>
                  <a:pt x="169295" y="151795"/>
                </a:lnTo>
                <a:lnTo>
                  <a:pt x="169662" y="160702"/>
                </a:lnTo>
                <a:lnTo>
                  <a:pt x="174404" y="160724"/>
                </a:lnTo>
                <a:lnTo>
                  <a:pt x="175801" y="161720"/>
                </a:lnTo>
                <a:lnTo>
                  <a:pt x="176731" y="163375"/>
                </a:lnTo>
                <a:lnTo>
                  <a:pt x="178583" y="169632"/>
                </a:lnTo>
                <a:lnTo>
                  <a:pt x="178592" y="177349"/>
                </a:lnTo>
                <a:lnTo>
                  <a:pt x="179586" y="177764"/>
                </a:lnTo>
                <a:lnTo>
                  <a:pt x="187415" y="178584"/>
                </a:lnTo>
                <a:lnTo>
                  <a:pt x="187523" y="196075"/>
                </a:lnTo>
                <a:lnTo>
                  <a:pt x="196085" y="205005"/>
                </a:lnTo>
                <a:lnTo>
                  <a:pt x="196451" y="214279"/>
                </a:lnTo>
                <a:lnTo>
                  <a:pt x="214311" y="232171"/>
                </a:lnTo>
                <a:lnTo>
                  <a:pt x="248757" y="232172"/>
                </a:lnTo>
                <a:lnTo>
                  <a:pt x="256908" y="226035"/>
                </a:lnTo>
                <a:lnTo>
                  <a:pt x="266248" y="223610"/>
                </a:lnTo>
                <a:lnTo>
                  <a:pt x="294299" y="223242"/>
                </a:lnTo>
                <a:lnTo>
                  <a:pt x="302334" y="215553"/>
                </a:lnTo>
                <a:lnTo>
                  <a:pt x="311185" y="214421"/>
                </a:lnTo>
                <a:lnTo>
                  <a:pt x="326090" y="200752"/>
                </a:lnTo>
                <a:lnTo>
                  <a:pt x="327525" y="200311"/>
                </a:lnTo>
                <a:lnTo>
                  <a:pt x="328483" y="201009"/>
                </a:lnTo>
                <a:lnTo>
                  <a:pt x="329121" y="202467"/>
                </a:lnTo>
                <a:lnTo>
                  <a:pt x="330539" y="203439"/>
                </a:lnTo>
                <a:lnTo>
                  <a:pt x="337974" y="205126"/>
                </a:lnTo>
                <a:lnTo>
                  <a:pt x="382062" y="205383"/>
                </a:lnTo>
                <a:lnTo>
                  <a:pt x="391552" y="205383"/>
                </a:lnTo>
                <a:lnTo>
                  <a:pt x="401716" y="196561"/>
                </a:lnTo>
                <a:lnTo>
                  <a:pt x="428625"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2" name="SMARTInkShape-907"/>
          <p:cNvSpPr/>
          <p:nvPr/>
        </p:nvSpPr>
        <p:spPr>
          <a:xfrm>
            <a:off x="7108031" y="4768453"/>
            <a:ext cx="410655" cy="491134"/>
          </a:xfrm>
          <a:custGeom>
            <a:avLst/>
            <a:gdLst/>
            <a:ahLst/>
            <a:cxnLst/>
            <a:rect l="0" t="0" r="0" b="0"/>
            <a:pathLst>
              <a:path w="410655" h="491134">
                <a:moveTo>
                  <a:pt x="8930" y="0"/>
                </a:moveTo>
                <a:lnTo>
                  <a:pt x="0" y="0"/>
                </a:lnTo>
                <a:lnTo>
                  <a:pt x="4741" y="0"/>
                </a:lnTo>
                <a:lnTo>
                  <a:pt x="6137" y="992"/>
                </a:lnTo>
                <a:lnTo>
                  <a:pt x="7068" y="2646"/>
                </a:lnTo>
                <a:lnTo>
                  <a:pt x="8821" y="8562"/>
                </a:lnTo>
                <a:lnTo>
                  <a:pt x="8897" y="13561"/>
                </a:lnTo>
                <a:lnTo>
                  <a:pt x="9900" y="14994"/>
                </a:lnTo>
                <a:lnTo>
                  <a:pt x="11562" y="15949"/>
                </a:lnTo>
                <a:lnTo>
                  <a:pt x="17491" y="17748"/>
                </a:lnTo>
                <a:lnTo>
                  <a:pt x="25516" y="25538"/>
                </a:lnTo>
                <a:lnTo>
                  <a:pt x="31153" y="26418"/>
                </a:lnTo>
                <a:lnTo>
                  <a:pt x="32674" y="27534"/>
                </a:lnTo>
                <a:lnTo>
                  <a:pt x="33690" y="29270"/>
                </a:lnTo>
                <a:lnTo>
                  <a:pt x="35318" y="34445"/>
                </a:lnTo>
                <a:lnTo>
                  <a:pt x="40340" y="40082"/>
                </a:lnTo>
                <a:lnTo>
                  <a:pt x="45380" y="42619"/>
                </a:lnTo>
                <a:lnTo>
                  <a:pt x="48112" y="43296"/>
                </a:lnTo>
                <a:lnTo>
                  <a:pt x="49934" y="44738"/>
                </a:lnTo>
                <a:lnTo>
                  <a:pt x="51958" y="48988"/>
                </a:lnTo>
                <a:lnTo>
                  <a:pt x="53492" y="50518"/>
                </a:lnTo>
                <a:lnTo>
                  <a:pt x="62098" y="53459"/>
                </a:lnTo>
                <a:lnTo>
                  <a:pt x="70160" y="61256"/>
                </a:lnTo>
                <a:lnTo>
                  <a:pt x="71059" y="66877"/>
                </a:lnTo>
                <a:lnTo>
                  <a:pt x="72178" y="68398"/>
                </a:lnTo>
                <a:lnTo>
                  <a:pt x="76066" y="70087"/>
                </a:lnTo>
                <a:lnTo>
                  <a:pt x="77499" y="71529"/>
                </a:lnTo>
                <a:lnTo>
                  <a:pt x="80256" y="79964"/>
                </a:lnTo>
                <a:lnTo>
                  <a:pt x="96876" y="96873"/>
                </a:lnTo>
                <a:lnTo>
                  <a:pt x="98108" y="105796"/>
                </a:lnTo>
                <a:lnTo>
                  <a:pt x="113046" y="122946"/>
                </a:lnTo>
                <a:lnTo>
                  <a:pt x="115686" y="132301"/>
                </a:lnTo>
                <a:lnTo>
                  <a:pt x="130901" y="149731"/>
                </a:lnTo>
                <a:lnTo>
                  <a:pt x="132592" y="155182"/>
                </a:lnTo>
                <a:lnTo>
                  <a:pt x="134035" y="157033"/>
                </a:lnTo>
                <a:lnTo>
                  <a:pt x="138285" y="159089"/>
                </a:lnTo>
                <a:lnTo>
                  <a:pt x="139815" y="160630"/>
                </a:lnTo>
                <a:lnTo>
                  <a:pt x="142472" y="168279"/>
                </a:lnTo>
                <a:lnTo>
                  <a:pt x="142756" y="173994"/>
                </a:lnTo>
                <a:lnTo>
                  <a:pt x="143788" y="175527"/>
                </a:lnTo>
                <a:lnTo>
                  <a:pt x="145468" y="176549"/>
                </a:lnTo>
                <a:lnTo>
                  <a:pt x="147580" y="177231"/>
                </a:lnTo>
                <a:lnTo>
                  <a:pt x="148989" y="178678"/>
                </a:lnTo>
                <a:lnTo>
                  <a:pt x="151434" y="186162"/>
                </a:lnTo>
                <a:lnTo>
                  <a:pt x="151772" y="195092"/>
                </a:lnTo>
                <a:lnTo>
                  <a:pt x="159491" y="204022"/>
                </a:lnTo>
                <a:lnTo>
                  <a:pt x="159905" y="203484"/>
                </a:lnTo>
                <a:lnTo>
                  <a:pt x="160366" y="200239"/>
                </a:lnTo>
                <a:lnTo>
                  <a:pt x="161481" y="199969"/>
                </a:lnTo>
                <a:lnTo>
                  <a:pt x="169287" y="205114"/>
                </a:lnTo>
                <a:lnTo>
                  <a:pt x="169553" y="210044"/>
                </a:lnTo>
                <a:lnTo>
                  <a:pt x="170582" y="211466"/>
                </a:lnTo>
                <a:lnTo>
                  <a:pt x="178223" y="214202"/>
                </a:lnTo>
                <a:lnTo>
                  <a:pt x="183225" y="214279"/>
                </a:lnTo>
                <a:lnTo>
                  <a:pt x="184657" y="215283"/>
                </a:lnTo>
                <a:lnTo>
                  <a:pt x="185613" y="216944"/>
                </a:lnTo>
                <a:lnTo>
                  <a:pt x="187412" y="222874"/>
                </a:lnTo>
                <a:lnTo>
                  <a:pt x="204032" y="239749"/>
                </a:lnTo>
                <a:lnTo>
                  <a:pt x="205264" y="248672"/>
                </a:lnTo>
                <a:lnTo>
                  <a:pt x="206296" y="249124"/>
                </a:lnTo>
                <a:lnTo>
                  <a:pt x="210088" y="249628"/>
                </a:lnTo>
                <a:lnTo>
                  <a:pt x="215082" y="252498"/>
                </a:lnTo>
                <a:lnTo>
                  <a:pt x="221630" y="257684"/>
                </a:lnTo>
                <a:lnTo>
                  <a:pt x="227506" y="258583"/>
                </a:lnTo>
                <a:lnTo>
                  <a:pt x="229061" y="259701"/>
                </a:lnTo>
                <a:lnTo>
                  <a:pt x="230098" y="261439"/>
                </a:lnTo>
                <a:lnTo>
                  <a:pt x="231763" y="266616"/>
                </a:lnTo>
                <a:lnTo>
                  <a:pt x="257602" y="293319"/>
                </a:lnTo>
                <a:lnTo>
                  <a:pt x="258558" y="299018"/>
                </a:lnTo>
                <a:lnTo>
                  <a:pt x="259684" y="300548"/>
                </a:lnTo>
                <a:lnTo>
                  <a:pt x="263583" y="302248"/>
                </a:lnTo>
                <a:lnTo>
                  <a:pt x="265018" y="303694"/>
                </a:lnTo>
                <a:lnTo>
                  <a:pt x="269969" y="313145"/>
                </a:lnTo>
                <a:lnTo>
                  <a:pt x="275467" y="319824"/>
                </a:lnTo>
                <a:lnTo>
                  <a:pt x="276420" y="325722"/>
                </a:lnTo>
                <a:lnTo>
                  <a:pt x="277545" y="327281"/>
                </a:lnTo>
                <a:lnTo>
                  <a:pt x="279289" y="328320"/>
                </a:lnTo>
                <a:lnTo>
                  <a:pt x="281442" y="329013"/>
                </a:lnTo>
                <a:lnTo>
                  <a:pt x="282878" y="330467"/>
                </a:lnTo>
                <a:lnTo>
                  <a:pt x="284474" y="334729"/>
                </a:lnTo>
                <a:lnTo>
                  <a:pt x="285891" y="336262"/>
                </a:lnTo>
                <a:lnTo>
                  <a:pt x="290112" y="337966"/>
                </a:lnTo>
                <a:lnTo>
                  <a:pt x="291635" y="339412"/>
                </a:lnTo>
                <a:lnTo>
                  <a:pt x="294279" y="346897"/>
                </a:lnTo>
                <a:lnTo>
                  <a:pt x="297148" y="347653"/>
                </a:lnTo>
                <a:lnTo>
                  <a:pt x="299301" y="347854"/>
                </a:lnTo>
                <a:lnTo>
                  <a:pt x="300738" y="348981"/>
                </a:lnTo>
                <a:lnTo>
                  <a:pt x="303231" y="355911"/>
                </a:lnTo>
                <a:lnTo>
                  <a:pt x="303497" y="361549"/>
                </a:lnTo>
                <a:lnTo>
                  <a:pt x="304527" y="363072"/>
                </a:lnTo>
                <a:lnTo>
                  <a:pt x="306206" y="364086"/>
                </a:lnTo>
                <a:lnTo>
                  <a:pt x="308317" y="364764"/>
                </a:lnTo>
                <a:lnTo>
                  <a:pt x="309724" y="366207"/>
                </a:lnTo>
                <a:lnTo>
                  <a:pt x="313284" y="375132"/>
                </a:lnTo>
                <a:lnTo>
                  <a:pt x="320195" y="382616"/>
                </a:lnTo>
                <a:lnTo>
                  <a:pt x="321092" y="388314"/>
                </a:lnTo>
                <a:lnTo>
                  <a:pt x="322210" y="389845"/>
                </a:lnTo>
                <a:lnTo>
                  <a:pt x="323946" y="390865"/>
                </a:lnTo>
                <a:lnTo>
                  <a:pt x="326098" y="391545"/>
                </a:lnTo>
                <a:lnTo>
                  <a:pt x="327531" y="392991"/>
                </a:lnTo>
                <a:lnTo>
                  <a:pt x="331140" y="401921"/>
                </a:lnTo>
                <a:lnTo>
                  <a:pt x="346984" y="418420"/>
                </a:lnTo>
                <a:lnTo>
                  <a:pt x="347881" y="424057"/>
                </a:lnTo>
                <a:lnTo>
                  <a:pt x="348999" y="425580"/>
                </a:lnTo>
                <a:lnTo>
                  <a:pt x="355913" y="428224"/>
                </a:lnTo>
                <a:lnTo>
                  <a:pt x="356622" y="431093"/>
                </a:lnTo>
                <a:lnTo>
                  <a:pt x="356810" y="433247"/>
                </a:lnTo>
                <a:lnTo>
                  <a:pt x="359665" y="438286"/>
                </a:lnTo>
                <a:lnTo>
                  <a:pt x="364843" y="444865"/>
                </a:lnTo>
                <a:lnTo>
                  <a:pt x="366084" y="455004"/>
                </a:lnTo>
                <a:lnTo>
                  <a:pt x="370848" y="455292"/>
                </a:lnTo>
                <a:lnTo>
                  <a:pt x="372248" y="456325"/>
                </a:lnTo>
                <a:lnTo>
                  <a:pt x="373803" y="460119"/>
                </a:lnTo>
                <a:lnTo>
                  <a:pt x="375210" y="461527"/>
                </a:lnTo>
                <a:lnTo>
                  <a:pt x="379419" y="463092"/>
                </a:lnTo>
                <a:lnTo>
                  <a:pt x="380938" y="464501"/>
                </a:lnTo>
                <a:lnTo>
                  <a:pt x="383966" y="473238"/>
                </a:lnTo>
                <a:lnTo>
                  <a:pt x="388715" y="473263"/>
                </a:lnTo>
                <a:lnTo>
                  <a:pt x="390112" y="474259"/>
                </a:lnTo>
                <a:lnTo>
                  <a:pt x="391043" y="475914"/>
                </a:lnTo>
                <a:lnTo>
                  <a:pt x="392905" y="482200"/>
                </a:lnTo>
                <a:lnTo>
                  <a:pt x="392906" y="486943"/>
                </a:lnTo>
                <a:lnTo>
                  <a:pt x="393899" y="488339"/>
                </a:lnTo>
                <a:lnTo>
                  <a:pt x="395552" y="489271"/>
                </a:lnTo>
                <a:lnTo>
                  <a:pt x="401468" y="491024"/>
                </a:lnTo>
                <a:lnTo>
                  <a:pt x="410654" y="491132"/>
                </a:lnTo>
                <a:lnTo>
                  <a:pt x="401836" y="491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3" name="SMARTInkShape-908"/>
          <p:cNvSpPr/>
          <p:nvPr/>
        </p:nvSpPr>
        <p:spPr>
          <a:xfrm>
            <a:off x="4991695" y="4036219"/>
            <a:ext cx="2525862" cy="1884156"/>
          </a:xfrm>
          <a:custGeom>
            <a:avLst/>
            <a:gdLst/>
            <a:ahLst/>
            <a:cxnLst/>
            <a:rect l="0" t="0" r="0" b="0"/>
            <a:pathLst>
              <a:path w="2525862" h="1884156">
                <a:moveTo>
                  <a:pt x="2518172" y="1187648"/>
                </a:moveTo>
                <a:lnTo>
                  <a:pt x="2523317" y="1187648"/>
                </a:lnTo>
                <a:lnTo>
                  <a:pt x="2518172" y="1187648"/>
                </a:lnTo>
                <a:lnTo>
                  <a:pt x="2518172" y="1205108"/>
                </a:lnTo>
                <a:lnTo>
                  <a:pt x="2509611" y="1214059"/>
                </a:lnTo>
                <a:lnTo>
                  <a:pt x="2509253" y="1227729"/>
                </a:lnTo>
                <a:lnTo>
                  <a:pt x="2508257" y="1229252"/>
                </a:lnTo>
                <a:lnTo>
                  <a:pt x="2506602" y="1230267"/>
                </a:lnTo>
                <a:lnTo>
                  <a:pt x="2504505" y="1230942"/>
                </a:lnTo>
                <a:lnTo>
                  <a:pt x="2503107" y="1232387"/>
                </a:lnTo>
                <a:lnTo>
                  <a:pt x="2500681" y="1239867"/>
                </a:lnTo>
                <a:lnTo>
                  <a:pt x="2500323" y="1254494"/>
                </a:lnTo>
                <a:lnTo>
                  <a:pt x="2501311" y="1256024"/>
                </a:lnTo>
                <a:lnTo>
                  <a:pt x="2502962" y="1257045"/>
                </a:lnTo>
                <a:lnTo>
                  <a:pt x="2505056" y="1257725"/>
                </a:lnTo>
                <a:lnTo>
                  <a:pt x="2505460" y="1259171"/>
                </a:lnTo>
                <a:lnTo>
                  <a:pt x="2500896" y="1268100"/>
                </a:lnTo>
                <a:lnTo>
                  <a:pt x="2500390" y="1280325"/>
                </a:lnTo>
                <a:lnTo>
                  <a:pt x="2501356" y="1282175"/>
                </a:lnTo>
                <a:lnTo>
                  <a:pt x="2502993" y="1283408"/>
                </a:lnTo>
                <a:lnTo>
                  <a:pt x="2505076" y="1284230"/>
                </a:lnTo>
                <a:lnTo>
                  <a:pt x="2506464" y="1285771"/>
                </a:lnTo>
                <a:lnTo>
                  <a:pt x="2508877" y="1293419"/>
                </a:lnTo>
                <a:lnTo>
                  <a:pt x="2509243" y="1329249"/>
                </a:lnTo>
                <a:lnTo>
                  <a:pt x="2510235" y="1329674"/>
                </a:lnTo>
                <a:lnTo>
                  <a:pt x="2516931" y="1330412"/>
                </a:lnTo>
                <a:lnTo>
                  <a:pt x="2517620" y="1333120"/>
                </a:lnTo>
                <a:lnTo>
                  <a:pt x="2518172" y="1370582"/>
                </a:lnTo>
                <a:lnTo>
                  <a:pt x="2520818" y="1375777"/>
                </a:lnTo>
                <a:lnTo>
                  <a:pt x="2525861" y="1382456"/>
                </a:lnTo>
                <a:lnTo>
                  <a:pt x="2525282" y="1383005"/>
                </a:lnTo>
                <a:lnTo>
                  <a:pt x="2521994" y="1383614"/>
                </a:lnTo>
                <a:lnTo>
                  <a:pt x="2520719" y="1384769"/>
                </a:lnTo>
                <a:lnTo>
                  <a:pt x="2518508" y="1391747"/>
                </a:lnTo>
                <a:lnTo>
                  <a:pt x="2515676" y="1392460"/>
                </a:lnTo>
                <a:lnTo>
                  <a:pt x="2510514" y="1392918"/>
                </a:lnTo>
                <a:lnTo>
                  <a:pt x="2509808" y="1395627"/>
                </a:lnTo>
                <a:lnTo>
                  <a:pt x="2509244" y="1410773"/>
                </a:lnTo>
                <a:lnTo>
                  <a:pt x="2500681" y="1419449"/>
                </a:lnTo>
                <a:lnTo>
                  <a:pt x="2495681" y="1414970"/>
                </a:lnTo>
                <a:lnTo>
                  <a:pt x="2494249" y="1414603"/>
                </a:lnTo>
                <a:lnTo>
                  <a:pt x="2493293" y="1415349"/>
                </a:lnTo>
                <a:lnTo>
                  <a:pt x="2492657" y="1416840"/>
                </a:lnTo>
                <a:lnTo>
                  <a:pt x="2491240" y="1417833"/>
                </a:lnTo>
                <a:lnTo>
                  <a:pt x="2482854" y="1419743"/>
                </a:lnTo>
                <a:lnTo>
                  <a:pt x="2473902" y="1419819"/>
                </a:lnTo>
                <a:lnTo>
                  <a:pt x="2465868" y="1427508"/>
                </a:lnTo>
                <a:lnTo>
                  <a:pt x="2456065" y="1428716"/>
                </a:lnTo>
                <a:lnTo>
                  <a:pt x="2455783" y="1433481"/>
                </a:lnTo>
                <a:lnTo>
                  <a:pt x="2453759" y="1434880"/>
                </a:lnTo>
                <a:lnTo>
                  <a:pt x="2440298" y="1437311"/>
                </a:lnTo>
                <a:lnTo>
                  <a:pt x="2420442" y="1455059"/>
                </a:lnTo>
                <a:lnTo>
                  <a:pt x="2397747" y="1477737"/>
                </a:lnTo>
                <a:lnTo>
                  <a:pt x="2392550" y="1480288"/>
                </a:lnTo>
                <a:lnTo>
                  <a:pt x="2376682" y="1482292"/>
                </a:lnTo>
                <a:lnTo>
                  <a:pt x="2376221" y="1483296"/>
                </a:lnTo>
                <a:lnTo>
                  <a:pt x="2375419" y="1490013"/>
                </a:lnTo>
                <a:lnTo>
                  <a:pt x="2372705" y="1490704"/>
                </a:lnTo>
                <a:lnTo>
                  <a:pt x="2370593" y="1490889"/>
                </a:lnTo>
                <a:lnTo>
                  <a:pt x="2369184" y="1492004"/>
                </a:lnTo>
                <a:lnTo>
                  <a:pt x="2367619" y="1495889"/>
                </a:lnTo>
                <a:lnTo>
                  <a:pt x="2366210" y="1497322"/>
                </a:lnTo>
                <a:lnTo>
                  <a:pt x="2357556" y="1500154"/>
                </a:lnTo>
                <a:lnTo>
                  <a:pt x="2357473" y="1504918"/>
                </a:lnTo>
                <a:lnTo>
                  <a:pt x="2356469" y="1506318"/>
                </a:lnTo>
                <a:lnTo>
                  <a:pt x="2349753" y="1508748"/>
                </a:lnTo>
                <a:lnTo>
                  <a:pt x="2344136" y="1509008"/>
                </a:lnTo>
                <a:lnTo>
                  <a:pt x="2342617" y="1510036"/>
                </a:lnTo>
                <a:lnTo>
                  <a:pt x="2341604" y="1511714"/>
                </a:lnTo>
                <a:lnTo>
                  <a:pt x="2339614" y="1517937"/>
                </a:lnTo>
                <a:lnTo>
                  <a:pt x="2339589" y="1522754"/>
                </a:lnTo>
                <a:lnTo>
                  <a:pt x="2338593" y="1524162"/>
                </a:lnTo>
                <a:lnTo>
                  <a:pt x="2336938" y="1525100"/>
                </a:lnTo>
                <a:lnTo>
                  <a:pt x="2330758" y="1526945"/>
                </a:lnTo>
                <a:lnTo>
                  <a:pt x="2330652" y="1535537"/>
                </a:lnTo>
                <a:lnTo>
                  <a:pt x="2325909" y="1535797"/>
                </a:lnTo>
                <a:lnTo>
                  <a:pt x="2324513" y="1536825"/>
                </a:lnTo>
                <a:lnTo>
                  <a:pt x="2321828" y="1544465"/>
                </a:lnTo>
                <a:lnTo>
                  <a:pt x="2321719" y="1567326"/>
                </a:lnTo>
                <a:lnTo>
                  <a:pt x="2320727" y="1568759"/>
                </a:lnTo>
                <a:lnTo>
                  <a:pt x="2319073" y="1569714"/>
                </a:lnTo>
                <a:lnTo>
                  <a:pt x="2312792" y="1571624"/>
                </a:lnTo>
                <a:lnTo>
                  <a:pt x="2312790" y="1579313"/>
                </a:lnTo>
                <a:lnTo>
                  <a:pt x="2311797" y="1579727"/>
                </a:lnTo>
                <a:lnTo>
                  <a:pt x="2296174" y="1580554"/>
                </a:lnTo>
                <a:lnTo>
                  <a:pt x="2286036" y="1589452"/>
                </a:lnTo>
                <a:lnTo>
                  <a:pt x="2278316" y="1589481"/>
                </a:lnTo>
                <a:lnTo>
                  <a:pt x="2269491" y="1597172"/>
                </a:lnTo>
                <a:lnTo>
                  <a:pt x="2263800" y="1598046"/>
                </a:lnTo>
                <a:lnTo>
                  <a:pt x="2262271" y="1599161"/>
                </a:lnTo>
                <a:lnTo>
                  <a:pt x="2261251" y="1600896"/>
                </a:lnTo>
                <a:lnTo>
                  <a:pt x="2260571" y="1603045"/>
                </a:lnTo>
                <a:lnTo>
                  <a:pt x="2259126" y="1604478"/>
                </a:lnTo>
                <a:lnTo>
                  <a:pt x="2249676" y="1609424"/>
                </a:lnTo>
                <a:lnTo>
                  <a:pt x="2223602" y="1634022"/>
                </a:lnTo>
                <a:lnTo>
                  <a:pt x="2218784" y="1634100"/>
                </a:lnTo>
                <a:lnTo>
                  <a:pt x="2217377" y="1635103"/>
                </a:lnTo>
                <a:lnTo>
                  <a:pt x="2216439" y="1636764"/>
                </a:lnTo>
                <a:lnTo>
                  <a:pt x="2214673" y="1642694"/>
                </a:lnTo>
                <a:lnTo>
                  <a:pt x="2206004" y="1643052"/>
                </a:lnTo>
                <a:lnTo>
                  <a:pt x="2205643" y="1651624"/>
                </a:lnTo>
                <a:lnTo>
                  <a:pt x="2197072" y="1651982"/>
                </a:lnTo>
                <a:lnTo>
                  <a:pt x="2188151" y="1660553"/>
                </a:lnTo>
                <a:lnTo>
                  <a:pt x="2174215" y="1660919"/>
                </a:lnTo>
                <a:lnTo>
                  <a:pt x="2172782" y="1661911"/>
                </a:lnTo>
                <a:lnTo>
                  <a:pt x="2171826" y="1663566"/>
                </a:lnTo>
                <a:lnTo>
                  <a:pt x="2170026" y="1669483"/>
                </a:lnTo>
                <a:lnTo>
                  <a:pt x="2162236" y="1669820"/>
                </a:lnTo>
                <a:lnTo>
                  <a:pt x="2161819" y="1670822"/>
                </a:lnTo>
                <a:lnTo>
                  <a:pt x="2161355" y="1674582"/>
                </a:lnTo>
                <a:lnTo>
                  <a:pt x="2160240" y="1675982"/>
                </a:lnTo>
                <a:lnTo>
                  <a:pt x="2152432" y="1678672"/>
                </a:lnTo>
                <a:lnTo>
                  <a:pt x="2107807" y="1678781"/>
                </a:lnTo>
                <a:lnTo>
                  <a:pt x="2098855" y="1687342"/>
                </a:lnTo>
                <a:lnTo>
                  <a:pt x="2064377" y="1687711"/>
                </a:lnTo>
                <a:lnTo>
                  <a:pt x="2063837" y="1688703"/>
                </a:lnTo>
                <a:lnTo>
                  <a:pt x="2063238" y="1692451"/>
                </a:lnTo>
                <a:lnTo>
                  <a:pt x="2062085" y="1693848"/>
                </a:lnTo>
                <a:lnTo>
                  <a:pt x="2054208" y="1696532"/>
                </a:lnTo>
                <a:lnTo>
                  <a:pt x="2046173" y="1704319"/>
                </a:lnTo>
                <a:lnTo>
                  <a:pt x="2037322" y="1705460"/>
                </a:lnTo>
                <a:lnTo>
                  <a:pt x="2027442" y="1705567"/>
                </a:lnTo>
                <a:lnTo>
                  <a:pt x="2019386" y="1713258"/>
                </a:lnTo>
                <a:lnTo>
                  <a:pt x="2009581" y="1714466"/>
                </a:lnTo>
                <a:lnTo>
                  <a:pt x="2004559" y="1714490"/>
                </a:lnTo>
                <a:lnTo>
                  <a:pt x="2003122" y="1715487"/>
                </a:lnTo>
                <a:lnTo>
                  <a:pt x="2002165" y="1717141"/>
                </a:lnTo>
                <a:lnTo>
                  <a:pt x="2000629" y="1722187"/>
                </a:lnTo>
                <a:lnTo>
                  <a:pt x="1997773" y="1722877"/>
                </a:lnTo>
                <a:lnTo>
                  <a:pt x="1991354" y="1723426"/>
                </a:lnTo>
                <a:lnTo>
                  <a:pt x="1982500" y="1732251"/>
                </a:lnTo>
                <a:lnTo>
                  <a:pt x="1973832" y="1732356"/>
                </a:lnTo>
                <a:lnTo>
                  <a:pt x="1973471" y="1740921"/>
                </a:lnTo>
                <a:lnTo>
                  <a:pt x="1968724" y="1741180"/>
                </a:lnTo>
                <a:lnTo>
                  <a:pt x="1967326" y="1742209"/>
                </a:lnTo>
                <a:lnTo>
                  <a:pt x="1964564" y="1750108"/>
                </a:lnTo>
                <a:lnTo>
                  <a:pt x="1955971" y="1758777"/>
                </a:lnTo>
                <a:lnTo>
                  <a:pt x="1947050" y="1759138"/>
                </a:lnTo>
                <a:lnTo>
                  <a:pt x="1946682" y="1767710"/>
                </a:lnTo>
                <a:lnTo>
                  <a:pt x="1941934" y="1767969"/>
                </a:lnTo>
                <a:lnTo>
                  <a:pt x="1940537" y="1768997"/>
                </a:lnTo>
                <a:lnTo>
                  <a:pt x="1937764" y="1776934"/>
                </a:lnTo>
                <a:lnTo>
                  <a:pt x="1937753" y="1776975"/>
                </a:lnTo>
                <a:lnTo>
                  <a:pt x="1937743" y="1785569"/>
                </a:lnTo>
                <a:lnTo>
                  <a:pt x="1933002" y="1785828"/>
                </a:lnTo>
                <a:lnTo>
                  <a:pt x="1931606" y="1786857"/>
                </a:lnTo>
                <a:lnTo>
                  <a:pt x="1928835" y="1794794"/>
                </a:lnTo>
                <a:lnTo>
                  <a:pt x="1928816" y="1794857"/>
                </a:lnTo>
                <a:lnTo>
                  <a:pt x="1928813" y="1803687"/>
                </a:lnTo>
                <a:lnTo>
                  <a:pt x="1919886" y="1812723"/>
                </a:lnTo>
                <a:lnTo>
                  <a:pt x="1919883" y="1821288"/>
                </a:lnTo>
                <a:lnTo>
                  <a:pt x="1911062" y="1821653"/>
                </a:lnTo>
                <a:lnTo>
                  <a:pt x="1902134" y="1830477"/>
                </a:lnTo>
                <a:lnTo>
                  <a:pt x="1897316" y="1830553"/>
                </a:lnTo>
                <a:lnTo>
                  <a:pt x="1895909" y="1831557"/>
                </a:lnTo>
                <a:lnTo>
                  <a:pt x="1894971" y="1833217"/>
                </a:lnTo>
                <a:lnTo>
                  <a:pt x="1893204" y="1839147"/>
                </a:lnTo>
                <a:lnTo>
                  <a:pt x="1876508" y="1839514"/>
                </a:lnTo>
                <a:lnTo>
                  <a:pt x="1876084" y="1840507"/>
                </a:lnTo>
                <a:lnTo>
                  <a:pt x="1875612" y="1844255"/>
                </a:lnTo>
                <a:lnTo>
                  <a:pt x="1874494" y="1845651"/>
                </a:lnTo>
                <a:lnTo>
                  <a:pt x="1866417" y="1848413"/>
                </a:lnTo>
                <a:lnTo>
                  <a:pt x="1825965" y="1848445"/>
                </a:lnTo>
                <a:lnTo>
                  <a:pt x="1824528" y="1849437"/>
                </a:lnTo>
                <a:lnTo>
                  <a:pt x="1823571" y="1851091"/>
                </a:lnTo>
                <a:lnTo>
                  <a:pt x="1821769" y="1857007"/>
                </a:lnTo>
                <a:lnTo>
                  <a:pt x="1795246" y="1857376"/>
                </a:lnTo>
                <a:lnTo>
                  <a:pt x="1794980" y="1862115"/>
                </a:lnTo>
                <a:lnTo>
                  <a:pt x="1793950" y="1863512"/>
                </a:lnTo>
                <a:lnTo>
                  <a:pt x="1786048" y="1866272"/>
                </a:lnTo>
                <a:lnTo>
                  <a:pt x="1769352" y="1866304"/>
                </a:lnTo>
                <a:lnTo>
                  <a:pt x="1768928" y="1867297"/>
                </a:lnTo>
                <a:lnTo>
                  <a:pt x="1768112" y="1874866"/>
                </a:lnTo>
                <a:lnTo>
                  <a:pt x="1741322" y="1875234"/>
                </a:lnTo>
                <a:lnTo>
                  <a:pt x="1741299" y="1879975"/>
                </a:lnTo>
                <a:lnTo>
                  <a:pt x="1740303" y="1880379"/>
                </a:lnTo>
                <a:lnTo>
                  <a:pt x="1732469" y="1875311"/>
                </a:lnTo>
                <a:lnTo>
                  <a:pt x="1723440" y="1884155"/>
                </a:lnTo>
                <a:lnTo>
                  <a:pt x="1723430" y="1875237"/>
                </a:lnTo>
                <a:lnTo>
                  <a:pt x="1714533" y="1875234"/>
                </a:lnTo>
                <a:lnTo>
                  <a:pt x="1714510" y="1870494"/>
                </a:lnTo>
                <a:lnTo>
                  <a:pt x="1713514" y="1869097"/>
                </a:lnTo>
                <a:lnTo>
                  <a:pt x="1711859" y="1868166"/>
                </a:lnTo>
                <a:lnTo>
                  <a:pt x="1705581" y="1866308"/>
                </a:lnTo>
                <a:lnTo>
                  <a:pt x="1705571" y="1857743"/>
                </a:lnTo>
                <a:lnTo>
                  <a:pt x="1700830" y="1857483"/>
                </a:lnTo>
                <a:lnTo>
                  <a:pt x="1699434" y="1858439"/>
                </a:lnTo>
                <a:lnTo>
                  <a:pt x="1698503" y="1860069"/>
                </a:lnTo>
                <a:lnTo>
                  <a:pt x="1697882" y="1862147"/>
                </a:lnTo>
                <a:lnTo>
                  <a:pt x="1697468" y="1862541"/>
                </a:lnTo>
                <a:lnTo>
                  <a:pt x="1697193" y="1861811"/>
                </a:lnTo>
                <a:lnTo>
                  <a:pt x="1696642" y="1857376"/>
                </a:lnTo>
                <a:lnTo>
                  <a:pt x="1688952" y="1857376"/>
                </a:lnTo>
                <a:lnTo>
                  <a:pt x="1688538" y="1856383"/>
                </a:lnTo>
                <a:lnTo>
                  <a:pt x="1687744" y="1844072"/>
                </a:lnTo>
                <a:lnTo>
                  <a:pt x="1686741" y="1842554"/>
                </a:lnTo>
                <a:lnTo>
                  <a:pt x="1685080" y="1841540"/>
                </a:lnTo>
                <a:lnTo>
                  <a:pt x="1680026" y="1839915"/>
                </a:lnTo>
                <a:lnTo>
                  <a:pt x="1679334" y="1837047"/>
                </a:lnTo>
                <a:lnTo>
                  <a:pt x="1678785" y="1822930"/>
                </a:lnTo>
                <a:lnTo>
                  <a:pt x="1670220" y="1813127"/>
                </a:lnTo>
                <a:lnTo>
                  <a:pt x="1669884" y="1805073"/>
                </a:lnTo>
                <a:lnTo>
                  <a:pt x="1662166" y="1796220"/>
                </a:lnTo>
                <a:lnTo>
                  <a:pt x="1660955" y="1786340"/>
                </a:lnTo>
                <a:lnTo>
                  <a:pt x="1660922" y="1768446"/>
                </a:lnTo>
                <a:lnTo>
                  <a:pt x="1656181" y="1768186"/>
                </a:lnTo>
                <a:lnTo>
                  <a:pt x="1654785" y="1767158"/>
                </a:lnTo>
                <a:lnTo>
                  <a:pt x="1652361" y="1760398"/>
                </a:lnTo>
                <a:lnTo>
                  <a:pt x="1649510" y="1759705"/>
                </a:lnTo>
                <a:lnTo>
                  <a:pt x="1647361" y="1759519"/>
                </a:lnTo>
                <a:lnTo>
                  <a:pt x="1645929" y="1758403"/>
                </a:lnTo>
                <a:lnTo>
                  <a:pt x="1644336" y="1754517"/>
                </a:lnTo>
                <a:lnTo>
                  <a:pt x="1643912" y="1754077"/>
                </a:lnTo>
                <a:lnTo>
                  <a:pt x="1643629" y="1754775"/>
                </a:lnTo>
                <a:lnTo>
                  <a:pt x="1643440" y="1756233"/>
                </a:lnTo>
                <a:lnTo>
                  <a:pt x="1643315" y="1756212"/>
                </a:lnTo>
                <a:lnTo>
                  <a:pt x="1643064" y="1745504"/>
                </a:lnTo>
                <a:lnTo>
                  <a:pt x="1642071" y="1744099"/>
                </a:lnTo>
                <a:lnTo>
                  <a:pt x="1640418" y="1743162"/>
                </a:lnTo>
                <a:lnTo>
                  <a:pt x="1638323" y="1742538"/>
                </a:lnTo>
                <a:lnTo>
                  <a:pt x="1636926" y="1741130"/>
                </a:lnTo>
                <a:lnTo>
                  <a:pt x="1634242" y="1732759"/>
                </a:lnTo>
                <a:lnTo>
                  <a:pt x="1634136" y="1723808"/>
                </a:lnTo>
                <a:lnTo>
                  <a:pt x="1627997" y="1716375"/>
                </a:lnTo>
                <a:lnTo>
                  <a:pt x="1625572" y="1707189"/>
                </a:lnTo>
                <a:lnTo>
                  <a:pt x="1625236" y="1698023"/>
                </a:lnTo>
                <a:lnTo>
                  <a:pt x="1624233" y="1697562"/>
                </a:lnTo>
                <a:lnTo>
                  <a:pt x="1620472" y="1697050"/>
                </a:lnTo>
                <a:lnTo>
                  <a:pt x="1619073" y="1695921"/>
                </a:lnTo>
                <a:lnTo>
                  <a:pt x="1617518" y="1692021"/>
                </a:lnTo>
                <a:lnTo>
                  <a:pt x="1615527" y="1681433"/>
                </a:lnTo>
                <a:lnTo>
                  <a:pt x="1608618" y="1671573"/>
                </a:lnTo>
                <a:lnTo>
                  <a:pt x="1607377" y="1661334"/>
                </a:lnTo>
                <a:lnTo>
                  <a:pt x="1601213" y="1653874"/>
                </a:lnTo>
                <a:lnTo>
                  <a:pt x="1598783" y="1644682"/>
                </a:lnTo>
                <a:lnTo>
                  <a:pt x="1598447" y="1635515"/>
                </a:lnTo>
                <a:lnTo>
                  <a:pt x="1590729" y="1626566"/>
                </a:lnTo>
                <a:lnTo>
                  <a:pt x="1589594" y="1617634"/>
                </a:lnTo>
                <a:lnTo>
                  <a:pt x="1583370" y="1609413"/>
                </a:lnTo>
                <a:lnTo>
                  <a:pt x="1581389" y="1601122"/>
                </a:lnTo>
                <a:lnTo>
                  <a:pt x="1580926" y="1595317"/>
                </a:lnTo>
                <a:lnTo>
                  <a:pt x="1579810" y="1593373"/>
                </a:lnTo>
                <a:lnTo>
                  <a:pt x="1578074" y="1592077"/>
                </a:lnTo>
                <a:lnTo>
                  <a:pt x="1572899" y="1589996"/>
                </a:lnTo>
                <a:lnTo>
                  <a:pt x="1572191" y="1587066"/>
                </a:lnTo>
                <a:lnTo>
                  <a:pt x="1571737" y="1581841"/>
                </a:lnTo>
                <a:lnTo>
                  <a:pt x="1565511" y="1573679"/>
                </a:lnTo>
                <a:lnTo>
                  <a:pt x="1563066" y="1564338"/>
                </a:lnTo>
                <a:lnTo>
                  <a:pt x="1562728" y="1555151"/>
                </a:lnTo>
                <a:lnTo>
                  <a:pt x="1555010" y="1546198"/>
                </a:lnTo>
                <a:lnTo>
                  <a:pt x="1553798" y="1536309"/>
                </a:lnTo>
                <a:lnTo>
                  <a:pt x="1553767" y="1522615"/>
                </a:lnTo>
                <a:lnTo>
                  <a:pt x="1552774" y="1521092"/>
                </a:lnTo>
                <a:lnTo>
                  <a:pt x="1551121" y="1520078"/>
                </a:lnTo>
                <a:lnTo>
                  <a:pt x="1549026" y="1519400"/>
                </a:lnTo>
                <a:lnTo>
                  <a:pt x="1547629" y="1517957"/>
                </a:lnTo>
                <a:lnTo>
                  <a:pt x="1544089" y="1509032"/>
                </a:lnTo>
                <a:lnTo>
                  <a:pt x="1527378" y="1491661"/>
                </a:lnTo>
                <a:lnTo>
                  <a:pt x="1527095" y="1486636"/>
                </a:lnTo>
                <a:lnTo>
                  <a:pt x="1526064" y="1485201"/>
                </a:lnTo>
                <a:lnTo>
                  <a:pt x="1524384" y="1484243"/>
                </a:lnTo>
                <a:lnTo>
                  <a:pt x="1522272" y="1483605"/>
                </a:lnTo>
                <a:lnTo>
                  <a:pt x="1520863" y="1482187"/>
                </a:lnTo>
                <a:lnTo>
                  <a:pt x="1518418" y="1474752"/>
                </a:lnTo>
                <a:lnTo>
                  <a:pt x="1518080" y="1465828"/>
                </a:lnTo>
                <a:lnTo>
                  <a:pt x="1517077" y="1465375"/>
                </a:lnTo>
                <a:lnTo>
                  <a:pt x="1513316" y="1464872"/>
                </a:lnTo>
                <a:lnTo>
                  <a:pt x="1511917" y="1463745"/>
                </a:lnTo>
                <a:lnTo>
                  <a:pt x="1509228" y="1455917"/>
                </a:lnTo>
                <a:lnTo>
                  <a:pt x="1500559" y="1446987"/>
                </a:lnTo>
                <a:lnTo>
                  <a:pt x="1500220" y="1438955"/>
                </a:lnTo>
                <a:lnTo>
                  <a:pt x="1499217" y="1438529"/>
                </a:lnTo>
                <a:lnTo>
                  <a:pt x="1495457" y="1438057"/>
                </a:lnTo>
                <a:lnTo>
                  <a:pt x="1494057" y="1436939"/>
                </a:lnTo>
                <a:lnTo>
                  <a:pt x="1491367" y="1429127"/>
                </a:lnTo>
                <a:lnTo>
                  <a:pt x="1482699" y="1428760"/>
                </a:lnTo>
                <a:lnTo>
                  <a:pt x="1482439" y="1424012"/>
                </a:lnTo>
                <a:lnTo>
                  <a:pt x="1481409" y="1422614"/>
                </a:lnTo>
                <a:lnTo>
                  <a:pt x="1473472" y="1419842"/>
                </a:lnTo>
                <a:lnTo>
                  <a:pt x="1473431" y="1419830"/>
                </a:lnTo>
                <a:lnTo>
                  <a:pt x="1464578" y="1411000"/>
                </a:lnTo>
                <a:lnTo>
                  <a:pt x="1447851" y="1410890"/>
                </a:lnTo>
                <a:lnTo>
                  <a:pt x="1447438" y="1409898"/>
                </a:lnTo>
                <a:lnTo>
                  <a:pt x="1446718" y="1403202"/>
                </a:lnTo>
                <a:lnTo>
                  <a:pt x="1444012" y="1402513"/>
                </a:lnTo>
                <a:lnTo>
                  <a:pt x="1437681" y="1401961"/>
                </a:lnTo>
                <a:lnTo>
                  <a:pt x="1437680" y="1393399"/>
                </a:lnTo>
                <a:lnTo>
                  <a:pt x="1432940" y="1393140"/>
                </a:lnTo>
                <a:lnTo>
                  <a:pt x="1431543" y="1394095"/>
                </a:lnTo>
                <a:lnTo>
                  <a:pt x="1430612" y="1395725"/>
                </a:lnTo>
                <a:lnTo>
                  <a:pt x="1428760" y="1401929"/>
                </a:lnTo>
                <a:lnTo>
                  <a:pt x="1421063" y="1401958"/>
                </a:lnTo>
                <a:lnTo>
                  <a:pt x="1410892" y="1393032"/>
                </a:lnTo>
                <a:lnTo>
                  <a:pt x="1403203" y="1393031"/>
                </a:lnTo>
                <a:lnTo>
                  <a:pt x="1402789" y="1392039"/>
                </a:lnTo>
                <a:lnTo>
                  <a:pt x="1401960" y="1376413"/>
                </a:lnTo>
                <a:lnTo>
                  <a:pt x="1400969" y="1375999"/>
                </a:lnTo>
                <a:lnTo>
                  <a:pt x="1393400" y="1375204"/>
                </a:lnTo>
                <a:lnTo>
                  <a:pt x="1393032" y="1332571"/>
                </a:lnTo>
                <a:lnTo>
                  <a:pt x="1393032" y="1308334"/>
                </a:lnTo>
                <a:lnTo>
                  <a:pt x="1395677" y="1303133"/>
                </a:lnTo>
                <a:lnTo>
                  <a:pt x="1400720" y="1296449"/>
                </a:lnTo>
                <a:lnTo>
                  <a:pt x="1401853" y="1287260"/>
                </a:lnTo>
                <a:lnTo>
                  <a:pt x="1401960" y="1243141"/>
                </a:lnTo>
                <a:lnTo>
                  <a:pt x="1401960" y="1210209"/>
                </a:lnTo>
                <a:lnTo>
                  <a:pt x="1400969" y="1208641"/>
                </a:lnTo>
                <a:lnTo>
                  <a:pt x="1399316" y="1207597"/>
                </a:lnTo>
                <a:lnTo>
                  <a:pt x="1397221" y="1206901"/>
                </a:lnTo>
                <a:lnTo>
                  <a:pt x="1395824" y="1205444"/>
                </a:lnTo>
                <a:lnTo>
                  <a:pt x="1393140" y="1196982"/>
                </a:lnTo>
                <a:lnTo>
                  <a:pt x="1393032" y="1153754"/>
                </a:lnTo>
                <a:lnTo>
                  <a:pt x="1393032" y="1134479"/>
                </a:lnTo>
                <a:lnTo>
                  <a:pt x="1388291" y="1129451"/>
                </a:lnTo>
                <a:lnTo>
                  <a:pt x="1387887" y="1127022"/>
                </a:lnTo>
                <a:lnTo>
                  <a:pt x="1388610" y="1124410"/>
                </a:lnTo>
                <a:lnTo>
                  <a:pt x="1392158" y="1117830"/>
                </a:lnTo>
                <a:lnTo>
                  <a:pt x="1391456" y="1117290"/>
                </a:lnTo>
                <a:lnTo>
                  <a:pt x="1388033" y="1116691"/>
                </a:lnTo>
                <a:lnTo>
                  <a:pt x="1386722" y="1115539"/>
                </a:lnTo>
                <a:lnTo>
                  <a:pt x="1384203" y="1107661"/>
                </a:lnTo>
                <a:lnTo>
                  <a:pt x="1392666" y="1098729"/>
                </a:lnTo>
                <a:lnTo>
                  <a:pt x="1393032" y="1054104"/>
                </a:lnTo>
                <a:lnTo>
                  <a:pt x="1393032" y="1037197"/>
                </a:lnTo>
                <a:lnTo>
                  <a:pt x="1400720" y="1028273"/>
                </a:lnTo>
                <a:lnTo>
                  <a:pt x="1401929" y="1018387"/>
                </a:lnTo>
                <a:lnTo>
                  <a:pt x="1397211" y="1018104"/>
                </a:lnTo>
                <a:lnTo>
                  <a:pt x="1396810" y="1017071"/>
                </a:lnTo>
                <a:lnTo>
                  <a:pt x="1400650" y="1008286"/>
                </a:lnTo>
                <a:lnTo>
                  <a:pt x="1401087" y="1005566"/>
                </a:lnTo>
                <a:lnTo>
                  <a:pt x="1400386" y="1002760"/>
                </a:lnTo>
                <a:lnTo>
                  <a:pt x="1394196" y="992914"/>
                </a:lnTo>
                <a:lnTo>
                  <a:pt x="1393184" y="981708"/>
                </a:lnTo>
                <a:lnTo>
                  <a:pt x="1393134" y="978918"/>
                </a:lnTo>
                <a:lnTo>
                  <a:pt x="1394092" y="977056"/>
                </a:lnTo>
                <a:lnTo>
                  <a:pt x="1395723" y="975816"/>
                </a:lnTo>
                <a:lnTo>
                  <a:pt x="1400730" y="973826"/>
                </a:lnTo>
                <a:lnTo>
                  <a:pt x="1401414" y="970907"/>
                </a:lnTo>
                <a:lnTo>
                  <a:pt x="1401960" y="926646"/>
                </a:lnTo>
                <a:lnTo>
                  <a:pt x="1401960" y="921119"/>
                </a:lnTo>
                <a:lnTo>
                  <a:pt x="1406702" y="915420"/>
                </a:lnTo>
                <a:lnTo>
                  <a:pt x="1407106" y="913889"/>
                </a:lnTo>
                <a:lnTo>
                  <a:pt x="1406383" y="912869"/>
                </a:lnTo>
                <a:lnTo>
                  <a:pt x="1404909" y="912189"/>
                </a:lnTo>
                <a:lnTo>
                  <a:pt x="1403925" y="910743"/>
                </a:lnTo>
                <a:lnTo>
                  <a:pt x="1402220" y="903259"/>
                </a:lnTo>
                <a:lnTo>
                  <a:pt x="1401960" y="859280"/>
                </a:lnTo>
                <a:lnTo>
                  <a:pt x="1401960" y="852628"/>
                </a:lnTo>
                <a:lnTo>
                  <a:pt x="1402953" y="851192"/>
                </a:lnTo>
                <a:lnTo>
                  <a:pt x="1404607" y="850235"/>
                </a:lnTo>
                <a:lnTo>
                  <a:pt x="1406702" y="849598"/>
                </a:lnTo>
                <a:lnTo>
                  <a:pt x="1408098" y="848179"/>
                </a:lnTo>
                <a:lnTo>
                  <a:pt x="1410523" y="840745"/>
                </a:lnTo>
                <a:lnTo>
                  <a:pt x="1410890" y="813114"/>
                </a:lnTo>
                <a:lnTo>
                  <a:pt x="1418579" y="804958"/>
                </a:lnTo>
                <a:lnTo>
                  <a:pt x="1419788" y="795143"/>
                </a:lnTo>
                <a:lnTo>
                  <a:pt x="1419821" y="768356"/>
                </a:lnTo>
                <a:lnTo>
                  <a:pt x="1428382" y="759401"/>
                </a:lnTo>
                <a:lnTo>
                  <a:pt x="1428750" y="714941"/>
                </a:lnTo>
                <a:lnTo>
                  <a:pt x="1428750" y="696627"/>
                </a:lnTo>
                <a:lnTo>
                  <a:pt x="1437571" y="687696"/>
                </a:lnTo>
                <a:lnTo>
                  <a:pt x="1437680" y="644178"/>
                </a:lnTo>
                <a:lnTo>
                  <a:pt x="1438672" y="643765"/>
                </a:lnTo>
                <a:lnTo>
                  <a:pt x="1446610" y="642937"/>
                </a:lnTo>
                <a:lnTo>
                  <a:pt x="1446610" y="634116"/>
                </a:lnTo>
                <a:lnTo>
                  <a:pt x="1446610" y="639174"/>
                </a:lnTo>
                <a:lnTo>
                  <a:pt x="1446610" y="634008"/>
                </a:lnTo>
                <a:lnTo>
                  <a:pt x="1437690" y="634008"/>
                </a:lnTo>
                <a:lnTo>
                  <a:pt x="1437680" y="611408"/>
                </a:lnTo>
                <a:lnTo>
                  <a:pt x="1436688" y="610011"/>
                </a:lnTo>
                <a:lnTo>
                  <a:pt x="1435034" y="609080"/>
                </a:lnTo>
                <a:lnTo>
                  <a:pt x="1428751" y="607219"/>
                </a:lnTo>
                <a:lnTo>
                  <a:pt x="1428750" y="598657"/>
                </a:lnTo>
                <a:lnTo>
                  <a:pt x="1424010" y="598397"/>
                </a:lnTo>
                <a:lnTo>
                  <a:pt x="1422613" y="597369"/>
                </a:lnTo>
                <a:lnTo>
                  <a:pt x="1421062" y="593581"/>
                </a:lnTo>
                <a:lnTo>
                  <a:pt x="1419656" y="592174"/>
                </a:lnTo>
                <a:lnTo>
                  <a:pt x="1412241" y="589730"/>
                </a:lnTo>
                <a:lnTo>
                  <a:pt x="1411491" y="586878"/>
                </a:lnTo>
                <a:lnTo>
                  <a:pt x="1410891" y="571532"/>
                </a:lnTo>
                <a:lnTo>
                  <a:pt x="1401995" y="562602"/>
                </a:lnTo>
                <a:lnTo>
                  <a:pt x="1401971" y="557839"/>
                </a:lnTo>
                <a:lnTo>
                  <a:pt x="1400974" y="556439"/>
                </a:lnTo>
                <a:lnTo>
                  <a:pt x="1399320" y="555507"/>
                </a:lnTo>
                <a:lnTo>
                  <a:pt x="1394274" y="554009"/>
                </a:lnTo>
                <a:lnTo>
                  <a:pt x="1393584" y="551158"/>
                </a:lnTo>
                <a:lnTo>
                  <a:pt x="1393035" y="540003"/>
                </a:lnTo>
                <a:lnTo>
                  <a:pt x="1392042" y="538596"/>
                </a:lnTo>
                <a:lnTo>
                  <a:pt x="1390387" y="537657"/>
                </a:lnTo>
                <a:lnTo>
                  <a:pt x="1384470" y="535891"/>
                </a:lnTo>
                <a:lnTo>
                  <a:pt x="1384112" y="527222"/>
                </a:lnTo>
                <a:lnTo>
                  <a:pt x="1375206" y="517955"/>
                </a:lnTo>
                <a:lnTo>
                  <a:pt x="1375175" y="510236"/>
                </a:lnTo>
                <a:lnTo>
                  <a:pt x="1374182" y="509821"/>
                </a:lnTo>
                <a:lnTo>
                  <a:pt x="1370432" y="509361"/>
                </a:lnTo>
                <a:lnTo>
                  <a:pt x="1369036" y="508245"/>
                </a:lnTo>
                <a:lnTo>
                  <a:pt x="1366611" y="501336"/>
                </a:lnTo>
                <a:lnTo>
                  <a:pt x="1366351" y="495699"/>
                </a:lnTo>
                <a:lnTo>
                  <a:pt x="1365323" y="494177"/>
                </a:lnTo>
                <a:lnTo>
                  <a:pt x="1363645" y="493162"/>
                </a:lnTo>
                <a:lnTo>
                  <a:pt x="1357684" y="491252"/>
                </a:lnTo>
                <a:lnTo>
                  <a:pt x="1330902" y="464722"/>
                </a:lnTo>
                <a:lnTo>
                  <a:pt x="1330557" y="456688"/>
                </a:lnTo>
                <a:lnTo>
                  <a:pt x="1329553" y="456263"/>
                </a:lnTo>
                <a:lnTo>
                  <a:pt x="1322838" y="455525"/>
                </a:lnTo>
                <a:lnTo>
                  <a:pt x="1322147" y="452817"/>
                </a:lnTo>
                <a:lnTo>
                  <a:pt x="1321703" y="447735"/>
                </a:lnTo>
                <a:lnTo>
                  <a:pt x="1294815" y="419705"/>
                </a:lnTo>
                <a:lnTo>
                  <a:pt x="1294808" y="414957"/>
                </a:lnTo>
                <a:lnTo>
                  <a:pt x="1293815" y="413560"/>
                </a:lnTo>
                <a:lnTo>
                  <a:pt x="1292160" y="412629"/>
                </a:lnTo>
                <a:lnTo>
                  <a:pt x="1286244" y="410875"/>
                </a:lnTo>
                <a:lnTo>
                  <a:pt x="1281244" y="410798"/>
                </a:lnTo>
                <a:lnTo>
                  <a:pt x="1279811" y="409795"/>
                </a:lnTo>
                <a:lnTo>
                  <a:pt x="1278856" y="408134"/>
                </a:lnTo>
                <a:lnTo>
                  <a:pt x="1276956" y="401868"/>
                </a:lnTo>
                <a:lnTo>
                  <a:pt x="1269258" y="401839"/>
                </a:lnTo>
                <a:lnTo>
                  <a:pt x="1250190" y="384010"/>
                </a:lnTo>
                <a:lnTo>
                  <a:pt x="1245426" y="383986"/>
                </a:lnTo>
                <a:lnTo>
                  <a:pt x="1244026" y="382991"/>
                </a:lnTo>
                <a:lnTo>
                  <a:pt x="1243093" y="381335"/>
                </a:lnTo>
                <a:lnTo>
                  <a:pt x="1241595" y="376289"/>
                </a:lnTo>
                <a:lnTo>
                  <a:pt x="1238745" y="375599"/>
                </a:lnTo>
                <a:lnTo>
                  <a:pt x="1236596" y="375415"/>
                </a:lnTo>
                <a:lnTo>
                  <a:pt x="1235163" y="374300"/>
                </a:lnTo>
                <a:lnTo>
                  <a:pt x="1233571" y="370415"/>
                </a:lnTo>
                <a:lnTo>
                  <a:pt x="1232154" y="368983"/>
                </a:lnTo>
                <a:lnTo>
                  <a:pt x="1223768" y="366229"/>
                </a:lnTo>
                <a:lnTo>
                  <a:pt x="1215714" y="366127"/>
                </a:lnTo>
                <a:lnTo>
                  <a:pt x="1215289" y="365132"/>
                </a:lnTo>
                <a:lnTo>
                  <a:pt x="1214816" y="361379"/>
                </a:lnTo>
                <a:lnTo>
                  <a:pt x="1213698" y="359982"/>
                </a:lnTo>
                <a:lnTo>
                  <a:pt x="1209809" y="358429"/>
                </a:lnTo>
                <a:lnTo>
                  <a:pt x="1208376" y="357023"/>
                </a:lnTo>
                <a:lnTo>
                  <a:pt x="1206782" y="352815"/>
                </a:lnTo>
                <a:lnTo>
                  <a:pt x="1205365" y="351296"/>
                </a:lnTo>
                <a:lnTo>
                  <a:pt x="1201146" y="349608"/>
                </a:lnTo>
                <a:lnTo>
                  <a:pt x="1199623" y="348166"/>
                </a:lnTo>
                <a:lnTo>
                  <a:pt x="1197932" y="343917"/>
                </a:lnTo>
                <a:lnTo>
                  <a:pt x="1196489" y="342387"/>
                </a:lnTo>
                <a:lnTo>
                  <a:pt x="1189008" y="339731"/>
                </a:lnTo>
                <a:lnTo>
                  <a:pt x="1174381" y="339338"/>
                </a:lnTo>
                <a:lnTo>
                  <a:pt x="1169186" y="336687"/>
                </a:lnTo>
                <a:lnTo>
                  <a:pt x="1153315" y="322819"/>
                </a:lnTo>
                <a:lnTo>
                  <a:pt x="1144363" y="321587"/>
                </a:lnTo>
                <a:lnTo>
                  <a:pt x="1138664" y="321504"/>
                </a:lnTo>
                <a:lnTo>
                  <a:pt x="1137132" y="320500"/>
                </a:lnTo>
                <a:lnTo>
                  <a:pt x="1136112" y="318838"/>
                </a:lnTo>
                <a:lnTo>
                  <a:pt x="1134190" y="312908"/>
                </a:lnTo>
                <a:lnTo>
                  <a:pt x="1129365" y="312648"/>
                </a:lnTo>
                <a:lnTo>
                  <a:pt x="1127957" y="311619"/>
                </a:lnTo>
                <a:lnTo>
                  <a:pt x="1126393" y="307831"/>
                </a:lnTo>
                <a:lnTo>
                  <a:pt x="1124984" y="306424"/>
                </a:lnTo>
                <a:lnTo>
                  <a:pt x="1116610" y="303719"/>
                </a:lnTo>
                <a:lnTo>
                  <a:pt x="1099705" y="303610"/>
                </a:lnTo>
                <a:lnTo>
                  <a:pt x="1090782" y="295921"/>
                </a:lnTo>
                <a:lnTo>
                  <a:pt x="1081854" y="294788"/>
                </a:lnTo>
                <a:lnTo>
                  <a:pt x="1058295" y="294680"/>
                </a:lnTo>
                <a:lnTo>
                  <a:pt x="1056765" y="293687"/>
                </a:lnTo>
                <a:lnTo>
                  <a:pt x="1055744" y="292034"/>
                </a:lnTo>
                <a:lnTo>
                  <a:pt x="1055065" y="289939"/>
                </a:lnTo>
                <a:lnTo>
                  <a:pt x="1053619" y="288543"/>
                </a:lnTo>
                <a:lnTo>
                  <a:pt x="1045177" y="285858"/>
                </a:lnTo>
                <a:lnTo>
                  <a:pt x="1031482" y="285753"/>
                </a:lnTo>
                <a:lnTo>
                  <a:pt x="1029960" y="284760"/>
                </a:lnTo>
                <a:lnTo>
                  <a:pt x="1028944" y="283105"/>
                </a:lnTo>
                <a:lnTo>
                  <a:pt x="1028269" y="281010"/>
                </a:lnTo>
                <a:lnTo>
                  <a:pt x="1026824" y="279614"/>
                </a:lnTo>
                <a:lnTo>
                  <a:pt x="1018388" y="276929"/>
                </a:lnTo>
                <a:lnTo>
                  <a:pt x="992549" y="276820"/>
                </a:lnTo>
                <a:lnTo>
                  <a:pt x="982669" y="268259"/>
                </a:lnTo>
                <a:lnTo>
                  <a:pt x="973715" y="267900"/>
                </a:lnTo>
                <a:lnTo>
                  <a:pt x="964784" y="259329"/>
                </a:lnTo>
                <a:lnTo>
                  <a:pt x="959778" y="259070"/>
                </a:lnTo>
                <a:lnTo>
                  <a:pt x="958344" y="258041"/>
                </a:lnTo>
                <a:lnTo>
                  <a:pt x="957388" y="256364"/>
                </a:lnTo>
                <a:lnTo>
                  <a:pt x="955854" y="251282"/>
                </a:lnTo>
                <a:lnTo>
                  <a:pt x="952999" y="250587"/>
                </a:lnTo>
                <a:lnTo>
                  <a:pt x="950848" y="250402"/>
                </a:lnTo>
                <a:lnTo>
                  <a:pt x="949414" y="249286"/>
                </a:lnTo>
                <a:lnTo>
                  <a:pt x="947822" y="245400"/>
                </a:lnTo>
                <a:lnTo>
                  <a:pt x="946405" y="243967"/>
                </a:lnTo>
                <a:lnTo>
                  <a:pt x="938971" y="241479"/>
                </a:lnTo>
                <a:lnTo>
                  <a:pt x="930047" y="241135"/>
                </a:lnTo>
                <a:lnTo>
                  <a:pt x="929596" y="240131"/>
                </a:lnTo>
                <a:lnTo>
                  <a:pt x="928808" y="233416"/>
                </a:lnTo>
                <a:lnTo>
                  <a:pt x="926095" y="232724"/>
                </a:lnTo>
                <a:lnTo>
                  <a:pt x="921010" y="232281"/>
                </a:lnTo>
                <a:lnTo>
                  <a:pt x="920315" y="229574"/>
                </a:lnTo>
                <a:lnTo>
                  <a:pt x="920129" y="227463"/>
                </a:lnTo>
                <a:lnTo>
                  <a:pt x="919013" y="226056"/>
                </a:lnTo>
                <a:lnTo>
                  <a:pt x="910685" y="222497"/>
                </a:lnTo>
                <a:lnTo>
                  <a:pt x="903251" y="215586"/>
                </a:lnTo>
                <a:lnTo>
                  <a:pt x="897559" y="214690"/>
                </a:lnTo>
                <a:lnTo>
                  <a:pt x="896029" y="213572"/>
                </a:lnTo>
                <a:lnTo>
                  <a:pt x="895009" y="211834"/>
                </a:lnTo>
                <a:lnTo>
                  <a:pt x="894329" y="209684"/>
                </a:lnTo>
                <a:lnTo>
                  <a:pt x="892884" y="208250"/>
                </a:lnTo>
                <a:lnTo>
                  <a:pt x="884442" y="205494"/>
                </a:lnTo>
                <a:lnTo>
                  <a:pt x="879418" y="205416"/>
                </a:lnTo>
                <a:lnTo>
                  <a:pt x="877982" y="204412"/>
                </a:lnTo>
                <a:lnTo>
                  <a:pt x="877025" y="202751"/>
                </a:lnTo>
                <a:lnTo>
                  <a:pt x="875488" y="197697"/>
                </a:lnTo>
                <a:lnTo>
                  <a:pt x="872632" y="197006"/>
                </a:lnTo>
                <a:lnTo>
                  <a:pt x="858604" y="196463"/>
                </a:lnTo>
                <a:lnTo>
                  <a:pt x="858153" y="195467"/>
                </a:lnTo>
                <a:lnTo>
                  <a:pt x="857651" y="191715"/>
                </a:lnTo>
                <a:lnTo>
                  <a:pt x="856526" y="190318"/>
                </a:lnTo>
                <a:lnTo>
                  <a:pt x="848699" y="187632"/>
                </a:lnTo>
                <a:lnTo>
                  <a:pt x="840665" y="187533"/>
                </a:lnTo>
                <a:lnTo>
                  <a:pt x="840240" y="186538"/>
                </a:lnTo>
                <a:lnTo>
                  <a:pt x="839768" y="182785"/>
                </a:lnTo>
                <a:lnTo>
                  <a:pt x="838650" y="181388"/>
                </a:lnTo>
                <a:lnTo>
                  <a:pt x="830839" y="178703"/>
                </a:lnTo>
                <a:lnTo>
                  <a:pt x="830573" y="173885"/>
                </a:lnTo>
                <a:lnTo>
                  <a:pt x="829543" y="172478"/>
                </a:lnTo>
                <a:lnTo>
                  <a:pt x="821902" y="169774"/>
                </a:lnTo>
                <a:lnTo>
                  <a:pt x="796016" y="169664"/>
                </a:lnTo>
                <a:lnTo>
                  <a:pt x="795592" y="168672"/>
                </a:lnTo>
                <a:lnTo>
                  <a:pt x="795120" y="164923"/>
                </a:lnTo>
                <a:lnTo>
                  <a:pt x="794002" y="163527"/>
                </a:lnTo>
                <a:lnTo>
                  <a:pt x="785823" y="160737"/>
                </a:lnTo>
                <a:lnTo>
                  <a:pt x="778126" y="160735"/>
                </a:lnTo>
                <a:lnTo>
                  <a:pt x="777711" y="159742"/>
                </a:lnTo>
                <a:lnTo>
                  <a:pt x="777128" y="155589"/>
                </a:lnTo>
                <a:lnTo>
                  <a:pt x="776992" y="157786"/>
                </a:lnTo>
                <a:lnTo>
                  <a:pt x="775964" y="157777"/>
                </a:lnTo>
                <a:lnTo>
                  <a:pt x="768324" y="152096"/>
                </a:lnTo>
                <a:lnTo>
                  <a:pt x="733594" y="151804"/>
                </a:lnTo>
                <a:lnTo>
                  <a:pt x="733142" y="150812"/>
                </a:lnTo>
                <a:lnTo>
                  <a:pt x="732638" y="147064"/>
                </a:lnTo>
                <a:lnTo>
                  <a:pt x="731511" y="145668"/>
                </a:lnTo>
                <a:lnTo>
                  <a:pt x="723683" y="142983"/>
                </a:lnTo>
                <a:lnTo>
                  <a:pt x="715650" y="142884"/>
                </a:lnTo>
                <a:lnTo>
                  <a:pt x="715225" y="141889"/>
                </a:lnTo>
                <a:lnTo>
                  <a:pt x="714753" y="138137"/>
                </a:lnTo>
                <a:lnTo>
                  <a:pt x="713635" y="136740"/>
                </a:lnTo>
                <a:lnTo>
                  <a:pt x="709747" y="135187"/>
                </a:lnTo>
                <a:lnTo>
                  <a:pt x="698134" y="134054"/>
                </a:lnTo>
                <a:lnTo>
                  <a:pt x="697595" y="133026"/>
                </a:lnTo>
                <a:lnTo>
                  <a:pt x="696996" y="129237"/>
                </a:lnTo>
                <a:lnTo>
                  <a:pt x="695843" y="127830"/>
                </a:lnTo>
                <a:lnTo>
                  <a:pt x="687450" y="124270"/>
                </a:lnTo>
                <a:lnTo>
                  <a:pt x="671086" y="108509"/>
                </a:lnTo>
                <a:lnTo>
                  <a:pt x="665389" y="107557"/>
                </a:lnTo>
                <a:lnTo>
                  <a:pt x="663859" y="106431"/>
                </a:lnTo>
                <a:lnTo>
                  <a:pt x="662158" y="102534"/>
                </a:lnTo>
                <a:lnTo>
                  <a:pt x="660712" y="101098"/>
                </a:lnTo>
                <a:lnTo>
                  <a:pt x="651783" y="97486"/>
                </a:lnTo>
                <a:lnTo>
                  <a:pt x="644299" y="90571"/>
                </a:lnTo>
                <a:lnTo>
                  <a:pt x="635369" y="89408"/>
                </a:lnTo>
                <a:lnTo>
                  <a:pt x="629670" y="89330"/>
                </a:lnTo>
                <a:lnTo>
                  <a:pt x="628140" y="88327"/>
                </a:lnTo>
                <a:lnTo>
                  <a:pt x="627119" y="86665"/>
                </a:lnTo>
                <a:lnTo>
                  <a:pt x="626440" y="84566"/>
                </a:lnTo>
                <a:lnTo>
                  <a:pt x="624994" y="83166"/>
                </a:lnTo>
                <a:lnTo>
                  <a:pt x="620741" y="81611"/>
                </a:lnTo>
                <a:lnTo>
                  <a:pt x="619210" y="80204"/>
                </a:lnTo>
                <a:lnTo>
                  <a:pt x="616552" y="72788"/>
                </a:lnTo>
                <a:lnTo>
                  <a:pt x="613682" y="72038"/>
                </a:lnTo>
                <a:lnTo>
                  <a:pt x="593950" y="71440"/>
                </a:lnTo>
                <a:lnTo>
                  <a:pt x="592420" y="70447"/>
                </a:lnTo>
                <a:lnTo>
                  <a:pt x="591400" y="68792"/>
                </a:lnTo>
                <a:lnTo>
                  <a:pt x="589763" y="63749"/>
                </a:lnTo>
                <a:lnTo>
                  <a:pt x="586893" y="63059"/>
                </a:lnTo>
                <a:lnTo>
                  <a:pt x="575802" y="62517"/>
                </a:lnTo>
                <a:lnTo>
                  <a:pt x="574368" y="61522"/>
                </a:lnTo>
                <a:lnTo>
                  <a:pt x="573412" y="59866"/>
                </a:lnTo>
                <a:lnTo>
                  <a:pt x="572775" y="57770"/>
                </a:lnTo>
                <a:lnTo>
                  <a:pt x="571358" y="56373"/>
                </a:lnTo>
                <a:lnTo>
                  <a:pt x="563924" y="53946"/>
                </a:lnTo>
                <a:lnTo>
                  <a:pt x="549303" y="53588"/>
                </a:lnTo>
                <a:lnTo>
                  <a:pt x="547773" y="52592"/>
                </a:lnTo>
                <a:lnTo>
                  <a:pt x="546752" y="50937"/>
                </a:lnTo>
                <a:lnTo>
                  <a:pt x="544980" y="44484"/>
                </a:lnTo>
                <a:lnTo>
                  <a:pt x="544831" y="40276"/>
                </a:lnTo>
                <a:lnTo>
                  <a:pt x="543799" y="38757"/>
                </a:lnTo>
                <a:lnTo>
                  <a:pt x="542118" y="37744"/>
                </a:lnTo>
                <a:lnTo>
                  <a:pt x="536152" y="35837"/>
                </a:lnTo>
                <a:lnTo>
                  <a:pt x="519275" y="35719"/>
                </a:lnTo>
                <a:lnTo>
                  <a:pt x="518824" y="34727"/>
                </a:lnTo>
                <a:lnTo>
                  <a:pt x="518323" y="30978"/>
                </a:lnTo>
                <a:lnTo>
                  <a:pt x="517197" y="29582"/>
                </a:lnTo>
                <a:lnTo>
                  <a:pt x="510269" y="27157"/>
                </a:lnTo>
                <a:lnTo>
                  <a:pt x="501415" y="26821"/>
                </a:lnTo>
                <a:lnTo>
                  <a:pt x="491253" y="17968"/>
                </a:lnTo>
                <a:lnTo>
                  <a:pt x="486428" y="17891"/>
                </a:lnTo>
                <a:lnTo>
                  <a:pt x="485020" y="16889"/>
                </a:lnTo>
                <a:lnTo>
                  <a:pt x="484081" y="15228"/>
                </a:lnTo>
                <a:lnTo>
                  <a:pt x="482314" y="9298"/>
                </a:lnTo>
                <a:lnTo>
                  <a:pt x="465618" y="8930"/>
                </a:lnTo>
                <a:lnTo>
                  <a:pt x="456767" y="1241"/>
                </a:lnTo>
                <a:lnTo>
                  <a:pt x="446888" y="32"/>
                </a:lnTo>
                <a:lnTo>
                  <a:pt x="411253" y="0"/>
                </a:lnTo>
                <a:lnTo>
                  <a:pt x="403120" y="7688"/>
                </a:lnTo>
                <a:lnTo>
                  <a:pt x="397476" y="8562"/>
                </a:lnTo>
                <a:lnTo>
                  <a:pt x="395953" y="7692"/>
                </a:lnTo>
                <a:lnTo>
                  <a:pt x="394937" y="6120"/>
                </a:lnTo>
                <a:lnTo>
                  <a:pt x="393308" y="1209"/>
                </a:lnTo>
                <a:lnTo>
                  <a:pt x="390438" y="537"/>
                </a:lnTo>
                <a:lnTo>
                  <a:pt x="347527" y="0"/>
                </a:lnTo>
                <a:lnTo>
                  <a:pt x="326942" y="0"/>
                </a:lnTo>
                <a:lnTo>
                  <a:pt x="325118" y="992"/>
                </a:lnTo>
                <a:lnTo>
                  <a:pt x="323901" y="2645"/>
                </a:lnTo>
                <a:lnTo>
                  <a:pt x="321949" y="7688"/>
                </a:lnTo>
                <a:lnTo>
                  <a:pt x="319037" y="8378"/>
                </a:lnTo>
                <a:lnTo>
                  <a:pt x="316871" y="8562"/>
                </a:lnTo>
                <a:lnTo>
                  <a:pt x="315427" y="7692"/>
                </a:lnTo>
                <a:lnTo>
                  <a:pt x="314465" y="6120"/>
                </a:lnTo>
                <a:lnTo>
                  <a:pt x="313823" y="4080"/>
                </a:lnTo>
                <a:lnTo>
                  <a:pt x="312403" y="2720"/>
                </a:lnTo>
                <a:lnTo>
                  <a:pt x="304964" y="358"/>
                </a:lnTo>
                <a:lnTo>
                  <a:pt x="260838" y="0"/>
                </a:lnTo>
                <a:lnTo>
                  <a:pt x="223621" y="0"/>
                </a:lnTo>
                <a:lnTo>
                  <a:pt x="214690" y="8562"/>
                </a:lnTo>
                <a:lnTo>
                  <a:pt x="182825" y="8929"/>
                </a:lnTo>
                <a:lnTo>
                  <a:pt x="181415" y="9922"/>
                </a:lnTo>
                <a:lnTo>
                  <a:pt x="180475" y="11575"/>
                </a:lnTo>
                <a:lnTo>
                  <a:pt x="178965" y="16618"/>
                </a:lnTo>
                <a:lnTo>
                  <a:pt x="176113" y="17307"/>
                </a:lnTo>
                <a:lnTo>
                  <a:pt x="131866" y="17859"/>
                </a:lnTo>
                <a:lnTo>
                  <a:pt x="99580" y="17859"/>
                </a:lnTo>
                <a:lnTo>
                  <a:pt x="89700" y="26421"/>
                </a:lnTo>
                <a:lnTo>
                  <a:pt x="80480" y="26786"/>
                </a:lnTo>
                <a:lnTo>
                  <a:pt x="71809" y="35350"/>
                </a:lnTo>
                <a:lnTo>
                  <a:pt x="66807" y="35610"/>
                </a:lnTo>
                <a:lnTo>
                  <a:pt x="65374" y="36638"/>
                </a:lnTo>
                <a:lnTo>
                  <a:pt x="64419" y="38316"/>
                </a:lnTo>
                <a:lnTo>
                  <a:pt x="62886" y="43397"/>
                </a:lnTo>
                <a:lnTo>
                  <a:pt x="60030" y="44092"/>
                </a:lnTo>
                <a:lnTo>
                  <a:pt x="53956" y="44616"/>
                </a:lnTo>
                <a:lnTo>
                  <a:pt x="53690" y="49379"/>
                </a:lnTo>
                <a:lnTo>
                  <a:pt x="52661" y="50779"/>
                </a:lnTo>
                <a:lnTo>
                  <a:pt x="45020" y="53469"/>
                </a:lnTo>
                <a:lnTo>
                  <a:pt x="35831" y="62397"/>
                </a:lnTo>
                <a:lnTo>
                  <a:pt x="35729" y="70187"/>
                </a:lnTo>
                <a:lnTo>
                  <a:pt x="34734" y="70603"/>
                </a:lnTo>
                <a:lnTo>
                  <a:pt x="28032" y="71327"/>
                </a:lnTo>
                <a:lnTo>
                  <a:pt x="27342" y="74034"/>
                </a:lnTo>
                <a:lnTo>
                  <a:pt x="26899" y="79116"/>
                </a:lnTo>
                <a:lnTo>
                  <a:pt x="24192" y="79811"/>
                </a:lnTo>
                <a:lnTo>
                  <a:pt x="22082" y="79996"/>
                </a:lnTo>
                <a:lnTo>
                  <a:pt x="20674" y="81112"/>
                </a:lnTo>
                <a:lnTo>
                  <a:pt x="17870" y="89263"/>
                </a:lnTo>
                <a:lnTo>
                  <a:pt x="17863" y="94027"/>
                </a:lnTo>
                <a:lnTo>
                  <a:pt x="16870" y="95427"/>
                </a:lnTo>
                <a:lnTo>
                  <a:pt x="15215" y="96360"/>
                </a:lnTo>
                <a:lnTo>
                  <a:pt x="9298" y="98117"/>
                </a:lnTo>
                <a:lnTo>
                  <a:pt x="8930" y="123742"/>
                </a:lnTo>
                <a:lnTo>
                  <a:pt x="7938" y="124166"/>
                </a:lnTo>
                <a:lnTo>
                  <a:pt x="369" y="124982"/>
                </a:lnTo>
                <a:lnTo>
                  <a:pt x="0" y="165363"/>
                </a:lnTo>
                <a:lnTo>
                  <a:pt x="993" y="166797"/>
                </a:lnTo>
                <a:lnTo>
                  <a:pt x="2646" y="167752"/>
                </a:lnTo>
                <a:lnTo>
                  <a:pt x="7689" y="169286"/>
                </a:lnTo>
                <a:lnTo>
                  <a:pt x="8378" y="172142"/>
                </a:lnTo>
                <a:lnTo>
                  <a:pt x="8930" y="216392"/>
                </a:lnTo>
                <a:lnTo>
                  <a:pt x="8930" y="221889"/>
                </a:lnTo>
                <a:lnTo>
                  <a:pt x="9922" y="222340"/>
                </a:lnTo>
                <a:lnTo>
                  <a:pt x="17491" y="223207"/>
                </a:lnTo>
                <a:lnTo>
                  <a:pt x="17857" y="236803"/>
                </a:lnTo>
                <a:lnTo>
                  <a:pt x="18850" y="238236"/>
                </a:lnTo>
                <a:lnTo>
                  <a:pt x="20504" y="239191"/>
                </a:lnTo>
                <a:lnTo>
                  <a:pt x="22600" y="239828"/>
                </a:lnTo>
                <a:lnTo>
                  <a:pt x="23004" y="240252"/>
                </a:lnTo>
                <a:lnTo>
                  <a:pt x="22282" y="240535"/>
                </a:lnTo>
                <a:lnTo>
                  <a:pt x="18733" y="240990"/>
                </a:lnTo>
                <a:lnTo>
                  <a:pt x="18119" y="245809"/>
                </a:lnTo>
                <a:lnTo>
                  <a:pt x="19024" y="247216"/>
                </a:lnTo>
                <a:lnTo>
                  <a:pt x="20621" y="248155"/>
                </a:lnTo>
                <a:lnTo>
                  <a:pt x="25571" y="249660"/>
                </a:lnTo>
                <a:lnTo>
                  <a:pt x="26248" y="252512"/>
                </a:lnTo>
                <a:lnTo>
                  <a:pt x="26789" y="2678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4" name="SMARTInkShape-909"/>
          <p:cNvSpPr/>
          <p:nvPr/>
        </p:nvSpPr>
        <p:spPr>
          <a:xfrm>
            <a:off x="7143750" y="4572000"/>
            <a:ext cx="588992" cy="678656"/>
          </a:xfrm>
          <a:custGeom>
            <a:avLst/>
            <a:gdLst/>
            <a:ahLst/>
            <a:cxnLst/>
            <a:rect l="0" t="0" r="0" b="0"/>
            <a:pathLst>
              <a:path w="588992" h="678656">
                <a:moveTo>
                  <a:pt x="26789" y="187523"/>
                </a:moveTo>
                <a:lnTo>
                  <a:pt x="13119" y="187523"/>
                </a:lnTo>
                <a:lnTo>
                  <a:pt x="11723" y="186531"/>
                </a:lnTo>
                <a:lnTo>
                  <a:pt x="10792" y="184878"/>
                </a:lnTo>
                <a:lnTo>
                  <a:pt x="8933" y="178603"/>
                </a:lnTo>
                <a:lnTo>
                  <a:pt x="8931" y="173856"/>
                </a:lnTo>
                <a:lnTo>
                  <a:pt x="9923" y="172459"/>
                </a:lnTo>
                <a:lnTo>
                  <a:pt x="11576" y="171528"/>
                </a:lnTo>
                <a:lnTo>
                  <a:pt x="16618" y="170032"/>
                </a:lnTo>
                <a:lnTo>
                  <a:pt x="17307" y="167182"/>
                </a:lnTo>
                <a:lnTo>
                  <a:pt x="17491" y="165033"/>
                </a:lnTo>
                <a:lnTo>
                  <a:pt x="18607" y="163600"/>
                </a:lnTo>
                <a:lnTo>
                  <a:pt x="26932" y="159994"/>
                </a:lnTo>
                <a:lnTo>
                  <a:pt x="35318" y="152182"/>
                </a:lnTo>
                <a:lnTo>
                  <a:pt x="40340" y="151916"/>
                </a:lnTo>
                <a:lnTo>
                  <a:pt x="41777" y="150887"/>
                </a:lnTo>
                <a:lnTo>
                  <a:pt x="42734" y="149208"/>
                </a:lnTo>
                <a:lnTo>
                  <a:pt x="44536" y="143246"/>
                </a:lnTo>
                <a:lnTo>
                  <a:pt x="49356" y="142985"/>
                </a:lnTo>
                <a:lnTo>
                  <a:pt x="50763" y="141956"/>
                </a:lnTo>
                <a:lnTo>
                  <a:pt x="53468" y="134316"/>
                </a:lnTo>
                <a:lnTo>
                  <a:pt x="62137" y="133955"/>
                </a:lnTo>
                <a:lnTo>
                  <a:pt x="71060" y="125384"/>
                </a:lnTo>
                <a:lnTo>
                  <a:pt x="79093" y="125048"/>
                </a:lnTo>
                <a:lnTo>
                  <a:pt x="79518" y="124045"/>
                </a:lnTo>
                <a:lnTo>
                  <a:pt x="79990" y="120285"/>
                </a:lnTo>
                <a:lnTo>
                  <a:pt x="81108" y="118885"/>
                </a:lnTo>
                <a:lnTo>
                  <a:pt x="89287" y="116089"/>
                </a:lnTo>
                <a:lnTo>
                  <a:pt x="89294" y="111346"/>
                </a:lnTo>
                <a:lnTo>
                  <a:pt x="90287" y="109950"/>
                </a:lnTo>
                <a:lnTo>
                  <a:pt x="91942" y="109019"/>
                </a:lnTo>
                <a:lnTo>
                  <a:pt x="97858" y="107265"/>
                </a:lnTo>
                <a:lnTo>
                  <a:pt x="98223" y="98337"/>
                </a:lnTo>
                <a:lnTo>
                  <a:pt x="102967" y="98259"/>
                </a:lnTo>
                <a:lnTo>
                  <a:pt x="104363" y="97256"/>
                </a:lnTo>
                <a:lnTo>
                  <a:pt x="107083" y="89543"/>
                </a:lnTo>
                <a:lnTo>
                  <a:pt x="107124" y="89406"/>
                </a:lnTo>
                <a:lnTo>
                  <a:pt x="115717" y="80738"/>
                </a:lnTo>
                <a:lnTo>
                  <a:pt x="116076" y="71815"/>
                </a:lnTo>
                <a:lnTo>
                  <a:pt x="124647" y="62885"/>
                </a:lnTo>
                <a:lnTo>
                  <a:pt x="129647" y="62619"/>
                </a:lnTo>
                <a:lnTo>
                  <a:pt x="131080" y="61590"/>
                </a:lnTo>
                <a:lnTo>
                  <a:pt x="132035" y="59911"/>
                </a:lnTo>
                <a:lnTo>
                  <a:pt x="133568" y="54829"/>
                </a:lnTo>
                <a:lnTo>
                  <a:pt x="136423" y="54134"/>
                </a:lnTo>
                <a:lnTo>
                  <a:pt x="138574" y="53949"/>
                </a:lnTo>
                <a:lnTo>
                  <a:pt x="140008" y="52833"/>
                </a:lnTo>
                <a:lnTo>
                  <a:pt x="143616" y="44505"/>
                </a:lnTo>
                <a:lnTo>
                  <a:pt x="151427" y="36120"/>
                </a:lnTo>
                <a:lnTo>
                  <a:pt x="156434" y="35838"/>
                </a:lnTo>
                <a:lnTo>
                  <a:pt x="157867" y="34806"/>
                </a:lnTo>
                <a:lnTo>
                  <a:pt x="158823" y="33126"/>
                </a:lnTo>
                <a:lnTo>
                  <a:pt x="160357" y="28041"/>
                </a:lnTo>
                <a:lnTo>
                  <a:pt x="178225" y="9299"/>
                </a:lnTo>
                <a:lnTo>
                  <a:pt x="178561" y="1274"/>
                </a:lnTo>
                <a:lnTo>
                  <a:pt x="179564" y="849"/>
                </a:lnTo>
                <a:lnTo>
                  <a:pt x="195212" y="0"/>
                </a:lnTo>
                <a:lnTo>
                  <a:pt x="204983" y="8561"/>
                </a:lnTo>
                <a:lnTo>
                  <a:pt x="213036" y="8898"/>
                </a:lnTo>
                <a:lnTo>
                  <a:pt x="213461" y="9900"/>
                </a:lnTo>
                <a:lnTo>
                  <a:pt x="214313" y="40449"/>
                </a:lnTo>
                <a:lnTo>
                  <a:pt x="213320" y="41849"/>
                </a:lnTo>
                <a:lnTo>
                  <a:pt x="211667" y="42782"/>
                </a:lnTo>
                <a:lnTo>
                  <a:pt x="209572" y="43404"/>
                </a:lnTo>
                <a:lnTo>
                  <a:pt x="208176" y="44811"/>
                </a:lnTo>
                <a:lnTo>
                  <a:pt x="206624" y="49020"/>
                </a:lnTo>
                <a:lnTo>
                  <a:pt x="205383" y="93635"/>
                </a:lnTo>
                <a:lnTo>
                  <a:pt x="205383" y="120426"/>
                </a:lnTo>
                <a:lnTo>
                  <a:pt x="206375" y="121956"/>
                </a:lnTo>
                <a:lnTo>
                  <a:pt x="208028" y="122975"/>
                </a:lnTo>
                <a:lnTo>
                  <a:pt x="210124" y="123656"/>
                </a:lnTo>
                <a:lnTo>
                  <a:pt x="211520" y="125101"/>
                </a:lnTo>
                <a:lnTo>
                  <a:pt x="213071" y="129353"/>
                </a:lnTo>
                <a:lnTo>
                  <a:pt x="214313" y="171739"/>
                </a:lnTo>
                <a:lnTo>
                  <a:pt x="214313" y="177240"/>
                </a:lnTo>
                <a:lnTo>
                  <a:pt x="215305" y="177691"/>
                </a:lnTo>
                <a:lnTo>
                  <a:pt x="222001" y="178475"/>
                </a:lnTo>
                <a:lnTo>
                  <a:pt x="222690" y="181187"/>
                </a:lnTo>
                <a:lnTo>
                  <a:pt x="223134" y="186272"/>
                </a:lnTo>
                <a:lnTo>
                  <a:pt x="227950" y="191893"/>
                </a:lnTo>
                <a:lnTo>
                  <a:pt x="228365" y="193413"/>
                </a:lnTo>
                <a:lnTo>
                  <a:pt x="227650" y="194427"/>
                </a:lnTo>
                <a:lnTo>
                  <a:pt x="226180" y="195102"/>
                </a:lnTo>
                <a:lnTo>
                  <a:pt x="226193" y="196545"/>
                </a:lnTo>
                <a:lnTo>
                  <a:pt x="232086" y="205263"/>
                </a:lnTo>
                <a:lnTo>
                  <a:pt x="232171" y="221969"/>
                </a:lnTo>
                <a:lnTo>
                  <a:pt x="233164" y="222393"/>
                </a:lnTo>
                <a:lnTo>
                  <a:pt x="236913" y="222865"/>
                </a:lnTo>
                <a:lnTo>
                  <a:pt x="238309" y="223982"/>
                </a:lnTo>
                <a:lnTo>
                  <a:pt x="239861" y="227871"/>
                </a:lnTo>
                <a:lnTo>
                  <a:pt x="240274" y="228312"/>
                </a:lnTo>
                <a:lnTo>
                  <a:pt x="240550" y="227615"/>
                </a:lnTo>
                <a:lnTo>
                  <a:pt x="240733" y="226157"/>
                </a:lnTo>
                <a:lnTo>
                  <a:pt x="240857" y="226178"/>
                </a:lnTo>
                <a:lnTo>
                  <a:pt x="241098" y="232085"/>
                </a:lnTo>
                <a:lnTo>
                  <a:pt x="245842" y="232146"/>
                </a:lnTo>
                <a:lnTo>
                  <a:pt x="247238" y="233147"/>
                </a:lnTo>
                <a:lnTo>
                  <a:pt x="249868" y="240549"/>
                </a:lnTo>
                <a:lnTo>
                  <a:pt x="250021" y="241069"/>
                </a:lnTo>
                <a:lnTo>
                  <a:pt x="250028" y="245833"/>
                </a:lnTo>
                <a:lnTo>
                  <a:pt x="251021" y="247232"/>
                </a:lnTo>
                <a:lnTo>
                  <a:pt x="252676" y="248165"/>
                </a:lnTo>
                <a:lnTo>
                  <a:pt x="258852" y="249999"/>
                </a:lnTo>
                <a:lnTo>
                  <a:pt x="267520" y="258592"/>
                </a:lnTo>
                <a:lnTo>
                  <a:pt x="276443" y="258951"/>
                </a:lnTo>
                <a:lnTo>
                  <a:pt x="276709" y="263699"/>
                </a:lnTo>
                <a:lnTo>
                  <a:pt x="277738" y="265096"/>
                </a:lnTo>
                <a:lnTo>
                  <a:pt x="285677" y="267869"/>
                </a:lnTo>
                <a:lnTo>
                  <a:pt x="285740" y="267888"/>
                </a:lnTo>
                <a:lnTo>
                  <a:pt x="311188" y="267891"/>
                </a:lnTo>
                <a:lnTo>
                  <a:pt x="311638" y="268883"/>
                </a:lnTo>
                <a:lnTo>
                  <a:pt x="312420" y="275579"/>
                </a:lnTo>
                <a:lnTo>
                  <a:pt x="315133" y="276268"/>
                </a:lnTo>
                <a:lnTo>
                  <a:pt x="317244" y="276452"/>
                </a:lnTo>
                <a:lnTo>
                  <a:pt x="318653" y="277568"/>
                </a:lnTo>
                <a:lnTo>
                  <a:pt x="321098" y="284476"/>
                </a:lnTo>
                <a:lnTo>
                  <a:pt x="323950" y="285184"/>
                </a:lnTo>
                <a:lnTo>
                  <a:pt x="347887" y="285750"/>
                </a:lnTo>
                <a:lnTo>
                  <a:pt x="348148" y="290490"/>
                </a:lnTo>
                <a:lnTo>
                  <a:pt x="349177" y="291887"/>
                </a:lnTo>
                <a:lnTo>
                  <a:pt x="355936" y="294311"/>
                </a:lnTo>
                <a:lnTo>
                  <a:pt x="397614" y="294680"/>
                </a:lnTo>
                <a:lnTo>
                  <a:pt x="399021" y="295672"/>
                </a:lnTo>
                <a:lnTo>
                  <a:pt x="399959" y="297325"/>
                </a:lnTo>
                <a:lnTo>
                  <a:pt x="400585" y="299420"/>
                </a:lnTo>
                <a:lnTo>
                  <a:pt x="401994" y="300817"/>
                </a:lnTo>
                <a:lnTo>
                  <a:pt x="410366" y="303501"/>
                </a:lnTo>
                <a:lnTo>
                  <a:pt x="415387" y="298837"/>
                </a:lnTo>
                <a:lnTo>
                  <a:pt x="416823" y="298443"/>
                </a:lnTo>
                <a:lnTo>
                  <a:pt x="417781" y="299173"/>
                </a:lnTo>
                <a:lnTo>
                  <a:pt x="419317" y="302733"/>
                </a:lnTo>
                <a:lnTo>
                  <a:pt x="428248" y="303587"/>
                </a:lnTo>
                <a:lnTo>
                  <a:pt x="442184" y="303609"/>
                </a:lnTo>
                <a:lnTo>
                  <a:pt x="443617" y="304602"/>
                </a:lnTo>
                <a:lnTo>
                  <a:pt x="444573" y="306255"/>
                </a:lnTo>
                <a:lnTo>
                  <a:pt x="446107" y="311298"/>
                </a:lnTo>
                <a:lnTo>
                  <a:pt x="448962" y="311987"/>
                </a:lnTo>
                <a:lnTo>
                  <a:pt x="454140" y="312431"/>
                </a:lnTo>
                <a:lnTo>
                  <a:pt x="462291" y="318654"/>
                </a:lnTo>
                <a:lnTo>
                  <a:pt x="471632" y="321098"/>
                </a:lnTo>
                <a:lnTo>
                  <a:pt x="472179" y="322214"/>
                </a:lnTo>
                <a:lnTo>
                  <a:pt x="472787" y="326099"/>
                </a:lnTo>
                <a:lnTo>
                  <a:pt x="473942" y="327532"/>
                </a:lnTo>
                <a:lnTo>
                  <a:pt x="480919" y="330021"/>
                </a:lnTo>
                <a:lnTo>
                  <a:pt x="481633" y="332876"/>
                </a:lnTo>
                <a:lnTo>
                  <a:pt x="482090" y="338055"/>
                </a:lnTo>
                <a:lnTo>
                  <a:pt x="483120" y="338479"/>
                </a:lnTo>
                <a:lnTo>
                  <a:pt x="495841" y="339325"/>
                </a:lnTo>
                <a:lnTo>
                  <a:pt x="496256" y="340318"/>
                </a:lnTo>
                <a:lnTo>
                  <a:pt x="492004" y="347016"/>
                </a:lnTo>
                <a:lnTo>
                  <a:pt x="494166" y="350352"/>
                </a:lnTo>
                <a:lnTo>
                  <a:pt x="498897" y="355837"/>
                </a:lnTo>
                <a:lnTo>
                  <a:pt x="502191" y="356588"/>
                </a:lnTo>
                <a:lnTo>
                  <a:pt x="508957" y="357184"/>
                </a:lnTo>
                <a:lnTo>
                  <a:pt x="508981" y="361928"/>
                </a:lnTo>
                <a:lnTo>
                  <a:pt x="509977" y="363324"/>
                </a:lnTo>
                <a:lnTo>
                  <a:pt x="511633" y="364255"/>
                </a:lnTo>
                <a:lnTo>
                  <a:pt x="516679" y="365749"/>
                </a:lnTo>
                <a:lnTo>
                  <a:pt x="517370" y="368600"/>
                </a:lnTo>
                <a:lnTo>
                  <a:pt x="517889" y="374669"/>
                </a:lnTo>
                <a:lnTo>
                  <a:pt x="526483" y="375037"/>
                </a:lnTo>
                <a:lnTo>
                  <a:pt x="526742" y="379785"/>
                </a:lnTo>
                <a:lnTo>
                  <a:pt x="527771" y="381182"/>
                </a:lnTo>
                <a:lnTo>
                  <a:pt x="535708" y="383955"/>
                </a:lnTo>
                <a:lnTo>
                  <a:pt x="535749" y="383966"/>
                </a:lnTo>
                <a:lnTo>
                  <a:pt x="535780" y="400486"/>
                </a:lnTo>
                <a:lnTo>
                  <a:pt x="544343" y="410363"/>
                </a:lnTo>
                <a:lnTo>
                  <a:pt x="544710" y="428506"/>
                </a:lnTo>
                <a:lnTo>
                  <a:pt x="553272" y="437184"/>
                </a:lnTo>
                <a:lnTo>
                  <a:pt x="553608" y="445211"/>
                </a:lnTo>
                <a:lnTo>
                  <a:pt x="554611" y="445635"/>
                </a:lnTo>
                <a:lnTo>
                  <a:pt x="561326" y="446374"/>
                </a:lnTo>
                <a:lnTo>
                  <a:pt x="553976" y="446481"/>
                </a:lnTo>
                <a:lnTo>
                  <a:pt x="553641" y="469084"/>
                </a:lnTo>
                <a:lnTo>
                  <a:pt x="554633" y="470480"/>
                </a:lnTo>
                <a:lnTo>
                  <a:pt x="556286" y="471412"/>
                </a:lnTo>
                <a:lnTo>
                  <a:pt x="561329" y="472905"/>
                </a:lnTo>
                <a:lnTo>
                  <a:pt x="562018" y="475756"/>
                </a:lnTo>
                <a:lnTo>
                  <a:pt x="562202" y="477905"/>
                </a:lnTo>
                <a:lnTo>
                  <a:pt x="563318" y="479337"/>
                </a:lnTo>
                <a:lnTo>
                  <a:pt x="571467" y="482193"/>
                </a:lnTo>
                <a:lnTo>
                  <a:pt x="571490" y="486941"/>
                </a:lnTo>
                <a:lnTo>
                  <a:pt x="572485" y="488338"/>
                </a:lnTo>
                <a:lnTo>
                  <a:pt x="574141" y="489269"/>
                </a:lnTo>
                <a:lnTo>
                  <a:pt x="579187" y="490765"/>
                </a:lnTo>
                <a:lnTo>
                  <a:pt x="579878" y="493615"/>
                </a:lnTo>
                <a:lnTo>
                  <a:pt x="580430" y="500061"/>
                </a:lnTo>
                <a:lnTo>
                  <a:pt x="588991" y="500063"/>
                </a:lnTo>
                <a:lnTo>
                  <a:pt x="580430" y="500063"/>
                </a:lnTo>
                <a:lnTo>
                  <a:pt x="580430" y="507751"/>
                </a:lnTo>
                <a:lnTo>
                  <a:pt x="579438" y="508165"/>
                </a:lnTo>
                <a:lnTo>
                  <a:pt x="572741" y="508884"/>
                </a:lnTo>
                <a:lnTo>
                  <a:pt x="563921" y="516672"/>
                </a:lnTo>
                <a:lnTo>
                  <a:pt x="555000" y="517812"/>
                </a:lnTo>
                <a:lnTo>
                  <a:pt x="554547" y="518841"/>
                </a:lnTo>
                <a:lnTo>
                  <a:pt x="553651" y="526741"/>
                </a:lnTo>
                <a:lnTo>
                  <a:pt x="548903" y="526819"/>
                </a:lnTo>
                <a:lnTo>
                  <a:pt x="547505" y="527822"/>
                </a:lnTo>
                <a:lnTo>
                  <a:pt x="544820" y="535413"/>
                </a:lnTo>
                <a:lnTo>
                  <a:pt x="544721" y="543437"/>
                </a:lnTo>
                <a:lnTo>
                  <a:pt x="543725" y="543862"/>
                </a:lnTo>
                <a:lnTo>
                  <a:pt x="536149" y="544678"/>
                </a:lnTo>
                <a:lnTo>
                  <a:pt x="535891" y="549442"/>
                </a:lnTo>
                <a:lnTo>
                  <a:pt x="534862" y="550842"/>
                </a:lnTo>
                <a:lnTo>
                  <a:pt x="528103" y="553272"/>
                </a:lnTo>
                <a:lnTo>
                  <a:pt x="527408" y="556123"/>
                </a:lnTo>
                <a:lnTo>
                  <a:pt x="526962" y="561297"/>
                </a:lnTo>
                <a:lnTo>
                  <a:pt x="518292" y="571099"/>
                </a:lnTo>
                <a:lnTo>
                  <a:pt x="513291" y="571381"/>
                </a:lnTo>
                <a:lnTo>
                  <a:pt x="511859" y="572413"/>
                </a:lnTo>
                <a:lnTo>
                  <a:pt x="510903" y="574093"/>
                </a:lnTo>
                <a:lnTo>
                  <a:pt x="509104" y="580059"/>
                </a:lnTo>
                <a:lnTo>
                  <a:pt x="509002" y="588086"/>
                </a:lnTo>
                <a:lnTo>
                  <a:pt x="501305" y="596936"/>
                </a:lnTo>
                <a:lnTo>
                  <a:pt x="495690" y="597888"/>
                </a:lnTo>
                <a:lnTo>
                  <a:pt x="495164" y="599014"/>
                </a:lnTo>
                <a:lnTo>
                  <a:pt x="495804" y="600757"/>
                </a:lnTo>
                <a:lnTo>
                  <a:pt x="497224" y="602911"/>
                </a:lnTo>
                <a:lnTo>
                  <a:pt x="497177" y="604347"/>
                </a:lnTo>
                <a:lnTo>
                  <a:pt x="496154" y="605304"/>
                </a:lnTo>
                <a:lnTo>
                  <a:pt x="494481" y="605942"/>
                </a:lnTo>
                <a:lnTo>
                  <a:pt x="493364" y="607360"/>
                </a:lnTo>
                <a:lnTo>
                  <a:pt x="491427" y="614795"/>
                </a:lnTo>
                <a:lnTo>
                  <a:pt x="482236" y="625042"/>
                </a:lnTo>
                <a:lnTo>
                  <a:pt x="482213" y="629808"/>
                </a:lnTo>
                <a:lnTo>
                  <a:pt x="481217" y="631208"/>
                </a:lnTo>
                <a:lnTo>
                  <a:pt x="479562" y="632141"/>
                </a:lnTo>
                <a:lnTo>
                  <a:pt x="477465" y="632763"/>
                </a:lnTo>
                <a:lnTo>
                  <a:pt x="476068" y="634171"/>
                </a:lnTo>
                <a:lnTo>
                  <a:pt x="473383" y="642538"/>
                </a:lnTo>
                <a:lnTo>
                  <a:pt x="473275" y="651755"/>
                </a:lnTo>
                <a:lnTo>
                  <a:pt x="464452" y="651866"/>
                </a:lnTo>
                <a:lnTo>
                  <a:pt x="464354" y="659555"/>
                </a:lnTo>
                <a:lnTo>
                  <a:pt x="455447" y="669691"/>
                </a:lnTo>
                <a:lnTo>
                  <a:pt x="446853" y="669725"/>
                </a:lnTo>
                <a:lnTo>
                  <a:pt x="446485" y="678646"/>
                </a:lnTo>
                <a:lnTo>
                  <a:pt x="401846" y="678655"/>
                </a:lnTo>
                <a:lnTo>
                  <a:pt x="397098" y="678655"/>
                </a:lnTo>
                <a:lnTo>
                  <a:pt x="395701" y="677664"/>
                </a:lnTo>
                <a:lnTo>
                  <a:pt x="394770" y="676011"/>
                </a:lnTo>
                <a:lnTo>
                  <a:pt x="392939" y="669835"/>
                </a:lnTo>
                <a:lnTo>
                  <a:pt x="392909" y="662048"/>
                </a:lnTo>
                <a:lnTo>
                  <a:pt x="385218" y="653217"/>
                </a:lnTo>
                <a:lnTo>
                  <a:pt x="375165" y="651878"/>
                </a:lnTo>
                <a:lnTo>
                  <a:pt x="375058" y="644180"/>
                </a:lnTo>
                <a:lnTo>
                  <a:pt x="374062" y="643765"/>
                </a:lnTo>
                <a:lnTo>
                  <a:pt x="366226" y="642948"/>
                </a:lnTo>
                <a:lnTo>
                  <a:pt x="366120" y="634376"/>
                </a:lnTo>
                <a:lnTo>
                  <a:pt x="357198" y="625088"/>
                </a:lnTo>
                <a:lnTo>
                  <a:pt x="349500" y="625079"/>
                </a:lnTo>
                <a:lnTo>
                  <a:pt x="349086" y="624086"/>
                </a:lnTo>
                <a:lnTo>
                  <a:pt x="348259" y="611417"/>
                </a:lnTo>
                <a:lnTo>
                  <a:pt x="347266" y="610018"/>
                </a:lnTo>
                <a:lnTo>
                  <a:pt x="345613" y="609085"/>
                </a:lnTo>
                <a:lnTo>
                  <a:pt x="339696" y="607328"/>
                </a:lnTo>
                <a:lnTo>
                  <a:pt x="339361" y="599540"/>
                </a:lnTo>
                <a:lnTo>
                  <a:pt x="338358" y="599123"/>
                </a:lnTo>
                <a:lnTo>
                  <a:pt x="330508" y="598299"/>
                </a:lnTo>
                <a:lnTo>
                  <a:pt x="330409" y="590602"/>
                </a:lnTo>
                <a:lnTo>
                  <a:pt x="329412" y="590186"/>
                </a:lnTo>
                <a:lnTo>
                  <a:pt x="325661" y="589728"/>
                </a:lnTo>
                <a:lnTo>
                  <a:pt x="324263" y="588613"/>
                </a:lnTo>
                <a:lnTo>
                  <a:pt x="321578" y="580807"/>
                </a:lnTo>
                <a:lnTo>
                  <a:pt x="321501" y="575801"/>
                </a:lnTo>
                <a:lnTo>
                  <a:pt x="320498" y="574366"/>
                </a:lnTo>
                <a:lnTo>
                  <a:pt x="318837" y="573412"/>
                </a:lnTo>
                <a:lnTo>
                  <a:pt x="312908" y="571612"/>
                </a:lnTo>
                <a:lnTo>
                  <a:pt x="312572" y="563821"/>
                </a:lnTo>
                <a:lnTo>
                  <a:pt x="303642" y="553676"/>
                </a:lnTo>
                <a:lnTo>
                  <a:pt x="295049" y="553642"/>
                </a:lnTo>
                <a:lnTo>
                  <a:pt x="294680" y="544721"/>
                </a:lnTo>
                <a:lnTo>
                  <a:pt x="286991" y="544712"/>
                </a:lnTo>
                <a:lnTo>
                  <a:pt x="286577" y="543719"/>
                </a:lnTo>
                <a:lnTo>
                  <a:pt x="285753" y="528125"/>
                </a:lnTo>
                <a:lnTo>
                  <a:pt x="284760" y="527700"/>
                </a:lnTo>
                <a:lnTo>
                  <a:pt x="278062" y="526963"/>
                </a:lnTo>
                <a:lnTo>
                  <a:pt x="277372" y="524255"/>
                </a:lnTo>
                <a:lnTo>
                  <a:pt x="276830" y="518032"/>
                </a:lnTo>
                <a:lnTo>
                  <a:pt x="259331" y="500433"/>
                </a:lnTo>
                <a:lnTo>
                  <a:pt x="258971" y="491510"/>
                </a:lnTo>
                <a:lnTo>
                  <a:pt x="251274" y="491166"/>
                </a:lnTo>
                <a:lnTo>
                  <a:pt x="250859" y="490162"/>
                </a:lnTo>
                <a:lnTo>
                  <a:pt x="250141" y="483446"/>
                </a:lnTo>
                <a:lnTo>
                  <a:pt x="247434" y="482756"/>
                </a:lnTo>
                <a:lnTo>
                  <a:pt x="241472" y="482236"/>
                </a:lnTo>
                <a:lnTo>
                  <a:pt x="241134" y="474518"/>
                </a:lnTo>
                <a:lnTo>
                  <a:pt x="240131" y="474103"/>
                </a:lnTo>
                <a:lnTo>
                  <a:pt x="236371" y="473642"/>
                </a:lnTo>
                <a:lnTo>
                  <a:pt x="234971" y="472527"/>
                </a:lnTo>
                <a:lnTo>
                  <a:pt x="232281" y="464721"/>
                </a:lnTo>
                <a:lnTo>
                  <a:pt x="232204" y="459715"/>
                </a:lnTo>
                <a:lnTo>
                  <a:pt x="231201" y="458281"/>
                </a:lnTo>
                <a:lnTo>
                  <a:pt x="229540" y="457326"/>
                </a:lnTo>
                <a:lnTo>
                  <a:pt x="223611" y="455526"/>
                </a:lnTo>
                <a:lnTo>
                  <a:pt x="223275" y="447735"/>
                </a:lnTo>
                <a:lnTo>
                  <a:pt x="222272" y="447318"/>
                </a:lnTo>
                <a:lnTo>
                  <a:pt x="215557" y="446594"/>
                </a:lnTo>
                <a:lnTo>
                  <a:pt x="214865" y="443887"/>
                </a:lnTo>
                <a:lnTo>
                  <a:pt x="214323" y="432924"/>
                </a:lnTo>
                <a:lnTo>
                  <a:pt x="213327" y="431491"/>
                </a:lnTo>
                <a:lnTo>
                  <a:pt x="211672" y="430536"/>
                </a:lnTo>
                <a:lnTo>
                  <a:pt x="209575" y="429899"/>
                </a:lnTo>
                <a:lnTo>
                  <a:pt x="208177" y="428482"/>
                </a:lnTo>
                <a:lnTo>
                  <a:pt x="205393" y="419731"/>
                </a:lnTo>
                <a:lnTo>
                  <a:pt x="178971" y="393284"/>
                </a:lnTo>
                <a:lnTo>
                  <a:pt x="178627" y="385251"/>
                </a:lnTo>
                <a:lnTo>
                  <a:pt x="177623" y="384826"/>
                </a:lnTo>
                <a:lnTo>
                  <a:pt x="170033" y="384010"/>
                </a:lnTo>
                <a:lnTo>
                  <a:pt x="169667" y="375156"/>
                </a:lnTo>
                <a:lnTo>
                  <a:pt x="161976" y="375057"/>
                </a:lnTo>
                <a:lnTo>
                  <a:pt x="161562" y="374061"/>
                </a:lnTo>
                <a:lnTo>
                  <a:pt x="160744" y="361486"/>
                </a:lnTo>
                <a:lnTo>
                  <a:pt x="159748" y="360053"/>
                </a:lnTo>
                <a:lnTo>
                  <a:pt x="158093" y="359098"/>
                </a:lnTo>
                <a:lnTo>
                  <a:pt x="151808" y="357189"/>
                </a:lnTo>
                <a:lnTo>
                  <a:pt x="151805" y="348366"/>
                </a:lnTo>
                <a:lnTo>
                  <a:pt x="147064" y="348290"/>
                </a:lnTo>
                <a:lnTo>
                  <a:pt x="145668" y="347287"/>
                </a:lnTo>
                <a:lnTo>
                  <a:pt x="143243" y="340571"/>
                </a:lnTo>
                <a:lnTo>
                  <a:pt x="140393" y="339881"/>
                </a:lnTo>
                <a:lnTo>
                  <a:pt x="135219" y="339437"/>
                </a:lnTo>
                <a:lnTo>
                  <a:pt x="134794" y="338409"/>
                </a:lnTo>
                <a:lnTo>
                  <a:pt x="133948" y="325691"/>
                </a:lnTo>
                <a:lnTo>
                  <a:pt x="132955" y="324283"/>
                </a:lnTo>
                <a:lnTo>
                  <a:pt x="131301" y="323345"/>
                </a:lnTo>
                <a:lnTo>
                  <a:pt x="125026" y="321472"/>
                </a:lnTo>
                <a:lnTo>
                  <a:pt x="125019" y="316729"/>
                </a:lnTo>
                <a:lnTo>
                  <a:pt x="122371" y="311755"/>
                </a:lnTo>
                <a:lnTo>
                  <a:pt x="108398" y="295921"/>
                </a:lnTo>
                <a:lnTo>
                  <a:pt x="107265" y="287100"/>
                </a:lnTo>
                <a:lnTo>
                  <a:pt x="107178" y="291161"/>
                </a:lnTo>
                <a:lnTo>
                  <a:pt x="107159" y="286658"/>
                </a:lnTo>
                <a:lnTo>
                  <a:pt x="104511" y="286153"/>
                </a:lnTo>
                <a:lnTo>
                  <a:pt x="98335" y="285757"/>
                </a:lnTo>
                <a:lnTo>
                  <a:pt x="98237" y="278062"/>
                </a:lnTo>
                <a:lnTo>
                  <a:pt x="97241" y="277648"/>
                </a:lnTo>
                <a:lnTo>
                  <a:pt x="89665" y="276852"/>
                </a:lnTo>
                <a:lnTo>
                  <a:pt x="89329" y="269135"/>
                </a:lnTo>
                <a:lnTo>
                  <a:pt x="88326" y="268720"/>
                </a:lnTo>
                <a:lnTo>
                  <a:pt x="80476" y="267900"/>
                </a:lnTo>
                <a:lnTo>
                  <a:pt x="80369" y="251382"/>
                </a:lnTo>
                <a:lnTo>
                  <a:pt x="79375" y="250932"/>
                </a:lnTo>
                <a:lnTo>
                  <a:pt x="71470" y="250034"/>
                </a:lnTo>
                <a:lnTo>
                  <a:pt x="71441" y="242343"/>
                </a:lnTo>
                <a:lnTo>
                  <a:pt x="70448" y="241929"/>
                </a:lnTo>
                <a:lnTo>
                  <a:pt x="63750" y="241210"/>
                </a:lnTo>
                <a:lnTo>
                  <a:pt x="53614" y="232204"/>
                </a:lnTo>
                <a:lnTo>
                  <a:pt x="53578" y="223274"/>
                </a:lnTo>
                <a:lnTo>
                  <a:pt x="45017" y="214681"/>
                </a:lnTo>
                <a:lnTo>
                  <a:pt x="36992" y="214345"/>
                </a:lnTo>
                <a:lnTo>
                  <a:pt x="36568" y="213342"/>
                </a:lnTo>
                <a:lnTo>
                  <a:pt x="35729" y="205492"/>
                </a:lnTo>
                <a:lnTo>
                  <a:pt x="30981" y="205415"/>
                </a:lnTo>
                <a:lnTo>
                  <a:pt x="29583" y="204412"/>
                </a:lnTo>
                <a:lnTo>
                  <a:pt x="26811" y="196526"/>
                </a:lnTo>
                <a:lnTo>
                  <a:pt x="26789" y="196453"/>
                </a:lnTo>
                <a:lnTo>
                  <a:pt x="18228" y="187892"/>
                </a:lnTo>
                <a:lnTo>
                  <a:pt x="9307" y="187533"/>
                </a:lnTo>
                <a:lnTo>
                  <a:pt x="8930" y="178603"/>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5" name="SMARTInkShape-910"/>
          <p:cNvSpPr/>
          <p:nvPr/>
        </p:nvSpPr>
        <p:spPr>
          <a:xfrm>
            <a:off x="1625617" y="5331023"/>
            <a:ext cx="141938" cy="53580"/>
          </a:xfrm>
          <a:custGeom>
            <a:avLst/>
            <a:gdLst/>
            <a:ahLst/>
            <a:cxnLst/>
            <a:rect l="0" t="0" r="0" b="0"/>
            <a:pathLst>
              <a:path w="141938" h="53580">
                <a:moveTo>
                  <a:pt x="35305" y="8930"/>
                </a:moveTo>
                <a:lnTo>
                  <a:pt x="35305" y="4"/>
                </a:lnTo>
                <a:lnTo>
                  <a:pt x="35305" y="7690"/>
                </a:lnTo>
                <a:lnTo>
                  <a:pt x="36297" y="8103"/>
                </a:lnTo>
                <a:lnTo>
                  <a:pt x="50536" y="9850"/>
                </a:lnTo>
                <a:lnTo>
                  <a:pt x="62163" y="15983"/>
                </a:lnTo>
                <a:lnTo>
                  <a:pt x="65116" y="16610"/>
                </a:lnTo>
                <a:lnTo>
                  <a:pt x="82934" y="25438"/>
                </a:lnTo>
                <a:lnTo>
                  <a:pt x="91861" y="26390"/>
                </a:lnTo>
                <a:lnTo>
                  <a:pt x="93845" y="27515"/>
                </a:lnTo>
                <a:lnTo>
                  <a:pt x="95167" y="29258"/>
                </a:lnTo>
                <a:lnTo>
                  <a:pt x="96049" y="31411"/>
                </a:lnTo>
                <a:lnTo>
                  <a:pt x="97629" y="32846"/>
                </a:lnTo>
                <a:lnTo>
                  <a:pt x="102609" y="34868"/>
                </a:lnTo>
                <a:lnTo>
                  <a:pt x="102003" y="35153"/>
                </a:lnTo>
                <a:lnTo>
                  <a:pt x="60238" y="35718"/>
                </a:lnTo>
                <a:lnTo>
                  <a:pt x="17449" y="35719"/>
                </a:lnTo>
                <a:lnTo>
                  <a:pt x="0" y="35719"/>
                </a:lnTo>
                <a:lnTo>
                  <a:pt x="38318" y="35719"/>
                </a:lnTo>
                <a:lnTo>
                  <a:pt x="44251" y="33074"/>
                </a:lnTo>
                <a:lnTo>
                  <a:pt x="50195" y="29582"/>
                </a:lnTo>
                <a:lnTo>
                  <a:pt x="62095" y="27341"/>
                </a:lnTo>
                <a:lnTo>
                  <a:pt x="97302" y="26790"/>
                </a:lnTo>
                <a:lnTo>
                  <a:pt x="54334" y="26790"/>
                </a:lnTo>
                <a:lnTo>
                  <a:pt x="17566" y="26790"/>
                </a:lnTo>
                <a:lnTo>
                  <a:pt x="22222" y="26790"/>
                </a:lnTo>
                <a:lnTo>
                  <a:pt x="27175" y="29435"/>
                </a:lnTo>
                <a:lnTo>
                  <a:pt x="32684" y="32926"/>
                </a:lnTo>
                <a:lnTo>
                  <a:pt x="42355" y="34892"/>
                </a:lnTo>
                <a:lnTo>
                  <a:pt x="83117" y="35687"/>
                </a:lnTo>
                <a:lnTo>
                  <a:pt x="119489" y="35718"/>
                </a:lnTo>
                <a:lnTo>
                  <a:pt x="118030" y="35718"/>
                </a:lnTo>
                <a:lnTo>
                  <a:pt x="123568" y="35719"/>
                </a:lnTo>
                <a:lnTo>
                  <a:pt x="85870" y="35719"/>
                </a:lnTo>
                <a:lnTo>
                  <a:pt x="79937" y="33074"/>
                </a:lnTo>
                <a:lnTo>
                  <a:pt x="73993" y="29582"/>
                </a:lnTo>
                <a:lnTo>
                  <a:pt x="62092" y="27341"/>
                </a:lnTo>
                <a:lnTo>
                  <a:pt x="26898" y="26791"/>
                </a:lnTo>
                <a:lnTo>
                  <a:pt x="57595" y="27782"/>
                </a:lnTo>
                <a:lnTo>
                  <a:pt x="90995" y="34892"/>
                </a:lnTo>
                <a:lnTo>
                  <a:pt x="133512" y="35715"/>
                </a:lnTo>
                <a:lnTo>
                  <a:pt x="141937" y="35718"/>
                </a:lnTo>
                <a:lnTo>
                  <a:pt x="137565" y="35719"/>
                </a:lnTo>
                <a:lnTo>
                  <a:pt x="132679" y="33074"/>
                </a:lnTo>
                <a:lnTo>
                  <a:pt x="127199" y="29582"/>
                </a:lnTo>
                <a:lnTo>
                  <a:pt x="115597" y="27341"/>
                </a:lnTo>
                <a:lnTo>
                  <a:pt x="99787" y="25870"/>
                </a:lnTo>
                <a:lnTo>
                  <a:pt x="78217" y="19111"/>
                </a:lnTo>
                <a:lnTo>
                  <a:pt x="54960" y="17892"/>
                </a:lnTo>
                <a:lnTo>
                  <a:pt x="44357" y="9039"/>
                </a:lnTo>
                <a:lnTo>
                  <a:pt x="87076" y="8930"/>
                </a:lnTo>
                <a:lnTo>
                  <a:pt x="115658" y="8930"/>
                </a:lnTo>
                <a:lnTo>
                  <a:pt x="115668" y="4190"/>
                </a:lnTo>
                <a:lnTo>
                  <a:pt x="114677" y="2793"/>
                </a:lnTo>
                <a:lnTo>
                  <a:pt x="113024" y="1862"/>
                </a:lnTo>
                <a:lnTo>
                  <a:pt x="106577" y="246"/>
                </a:lnTo>
                <a:lnTo>
                  <a:pt x="62083" y="0"/>
                </a:lnTo>
                <a:lnTo>
                  <a:pt x="54535" y="0"/>
                </a:lnTo>
                <a:lnTo>
                  <a:pt x="74424" y="0"/>
                </a:lnTo>
                <a:lnTo>
                  <a:pt x="80142" y="2646"/>
                </a:lnTo>
                <a:lnTo>
                  <a:pt x="83056" y="4741"/>
                </a:lnTo>
                <a:lnTo>
                  <a:pt x="96637" y="7689"/>
                </a:lnTo>
                <a:lnTo>
                  <a:pt x="124179" y="8927"/>
                </a:lnTo>
                <a:lnTo>
                  <a:pt x="116876" y="8929"/>
                </a:lnTo>
                <a:lnTo>
                  <a:pt x="95660" y="1241"/>
                </a:lnTo>
                <a:lnTo>
                  <a:pt x="53984" y="109"/>
                </a:lnTo>
                <a:lnTo>
                  <a:pt x="26424" y="0"/>
                </a:lnTo>
                <a:lnTo>
                  <a:pt x="38808" y="0"/>
                </a:lnTo>
                <a:lnTo>
                  <a:pt x="44469" y="2646"/>
                </a:lnTo>
                <a:lnTo>
                  <a:pt x="50292" y="6136"/>
                </a:lnTo>
                <a:lnTo>
                  <a:pt x="60140" y="8103"/>
                </a:lnTo>
                <a:lnTo>
                  <a:pt x="74193" y="9677"/>
                </a:lnTo>
                <a:lnTo>
                  <a:pt x="85082" y="15987"/>
                </a:lnTo>
                <a:lnTo>
                  <a:pt x="91493" y="21326"/>
                </a:lnTo>
                <a:lnTo>
                  <a:pt x="100295" y="24361"/>
                </a:lnTo>
                <a:lnTo>
                  <a:pt x="124469" y="26786"/>
                </a:lnTo>
                <a:lnTo>
                  <a:pt x="80484" y="26790"/>
                </a:lnTo>
                <a:lnTo>
                  <a:pt x="57770" y="26790"/>
                </a:lnTo>
                <a:lnTo>
                  <a:pt x="56235" y="27782"/>
                </a:lnTo>
                <a:lnTo>
                  <a:pt x="55211" y="29435"/>
                </a:lnTo>
                <a:lnTo>
                  <a:pt x="54529" y="31530"/>
                </a:lnTo>
                <a:lnTo>
                  <a:pt x="54074" y="31934"/>
                </a:lnTo>
                <a:lnTo>
                  <a:pt x="53771" y="31211"/>
                </a:lnTo>
                <a:lnTo>
                  <a:pt x="53175" y="26865"/>
                </a:lnTo>
                <a:lnTo>
                  <a:pt x="60854" y="34485"/>
                </a:lnTo>
                <a:lnTo>
                  <a:pt x="66467" y="35353"/>
                </a:lnTo>
                <a:lnTo>
                  <a:pt x="106221" y="35718"/>
                </a:lnTo>
                <a:lnTo>
                  <a:pt x="115559" y="44540"/>
                </a:lnTo>
                <a:lnTo>
                  <a:pt x="72865" y="44648"/>
                </a:lnTo>
                <a:lnTo>
                  <a:pt x="47348" y="44649"/>
                </a:lnTo>
                <a:lnTo>
                  <a:pt x="46310" y="45641"/>
                </a:lnTo>
                <a:lnTo>
                  <a:pt x="44242" y="53546"/>
                </a:lnTo>
                <a:lnTo>
                  <a:pt x="39091" y="53572"/>
                </a:lnTo>
                <a:lnTo>
                  <a:pt x="82937" y="53579"/>
                </a:lnTo>
                <a:lnTo>
                  <a:pt x="106738" y="53579"/>
                </a:lnTo>
                <a:lnTo>
                  <a:pt x="62122" y="53579"/>
                </a:lnTo>
                <a:lnTo>
                  <a:pt x="35351" y="53579"/>
                </a:lnTo>
                <a:lnTo>
                  <a:pt x="78678" y="53579"/>
                </a:lnTo>
                <a:lnTo>
                  <a:pt x="119489" y="53579"/>
                </a:lnTo>
                <a:lnTo>
                  <a:pt x="121193" y="52586"/>
                </a:lnTo>
                <a:lnTo>
                  <a:pt x="122330" y="50933"/>
                </a:lnTo>
                <a:lnTo>
                  <a:pt x="124562" y="44757"/>
                </a:lnTo>
                <a:lnTo>
                  <a:pt x="103610" y="44652"/>
                </a:lnTo>
                <a:lnTo>
                  <a:pt x="97743" y="42004"/>
                </a:lnTo>
                <a:lnTo>
                  <a:pt x="89402" y="36087"/>
                </a:lnTo>
                <a:lnTo>
                  <a:pt x="89037" y="31088"/>
                </a:lnTo>
                <a:lnTo>
                  <a:pt x="87993" y="29655"/>
                </a:lnTo>
                <a:lnTo>
                  <a:pt x="84188" y="28063"/>
                </a:lnTo>
                <a:lnTo>
                  <a:pt x="82777" y="28630"/>
                </a:lnTo>
                <a:lnTo>
                  <a:pt x="81835" y="30002"/>
                </a:lnTo>
                <a:lnTo>
                  <a:pt x="79953"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6" name="SMARTInkShape-911"/>
          <p:cNvSpPr/>
          <p:nvPr/>
        </p:nvSpPr>
        <p:spPr>
          <a:xfrm>
            <a:off x="4759523" y="3375422"/>
            <a:ext cx="205383" cy="125017"/>
          </a:xfrm>
          <a:custGeom>
            <a:avLst/>
            <a:gdLst/>
            <a:ahLst/>
            <a:cxnLst/>
            <a:rect l="0" t="0" r="0" b="0"/>
            <a:pathLst>
              <a:path w="205383" h="125017">
                <a:moveTo>
                  <a:pt x="151805" y="98226"/>
                </a:moveTo>
                <a:lnTo>
                  <a:pt x="143244" y="98226"/>
                </a:lnTo>
                <a:lnTo>
                  <a:pt x="142984" y="102967"/>
                </a:lnTo>
                <a:lnTo>
                  <a:pt x="141956" y="104363"/>
                </a:lnTo>
                <a:lnTo>
                  <a:pt x="134056" y="107124"/>
                </a:lnTo>
                <a:lnTo>
                  <a:pt x="126267" y="107153"/>
                </a:lnTo>
                <a:lnTo>
                  <a:pt x="125850" y="108146"/>
                </a:lnTo>
                <a:lnTo>
                  <a:pt x="125387" y="111896"/>
                </a:lnTo>
                <a:lnTo>
                  <a:pt x="124271" y="113292"/>
                </a:lnTo>
                <a:lnTo>
                  <a:pt x="120385" y="114844"/>
                </a:lnTo>
                <a:lnTo>
                  <a:pt x="102896" y="116054"/>
                </a:lnTo>
                <a:lnTo>
                  <a:pt x="101340" y="117056"/>
                </a:lnTo>
                <a:lnTo>
                  <a:pt x="100302" y="118717"/>
                </a:lnTo>
                <a:lnTo>
                  <a:pt x="99610" y="120817"/>
                </a:lnTo>
                <a:lnTo>
                  <a:pt x="98157" y="122216"/>
                </a:lnTo>
                <a:lnTo>
                  <a:pt x="90660" y="124647"/>
                </a:lnTo>
                <a:lnTo>
                  <a:pt x="46012" y="125016"/>
                </a:lnTo>
                <a:lnTo>
                  <a:pt x="45557" y="124023"/>
                </a:lnTo>
                <a:lnTo>
                  <a:pt x="45053" y="120275"/>
                </a:lnTo>
                <a:lnTo>
                  <a:pt x="43926" y="118879"/>
                </a:lnTo>
                <a:lnTo>
                  <a:pt x="36097" y="116195"/>
                </a:lnTo>
                <a:lnTo>
                  <a:pt x="31091" y="116118"/>
                </a:lnTo>
                <a:lnTo>
                  <a:pt x="29657" y="115115"/>
                </a:lnTo>
                <a:lnTo>
                  <a:pt x="28701" y="113455"/>
                </a:lnTo>
                <a:lnTo>
                  <a:pt x="28064" y="111355"/>
                </a:lnTo>
                <a:lnTo>
                  <a:pt x="26647" y="109955"/>
                </a:lnTo>
                <a:lnTo>
                  <a:pt x="18261" y="107265"/>
                </a:lnTo>
                <a:lnTo>
                  <a:pt x="10206" y="99477"/>
                </a:lnTo>
                <a:lnTo>
                  <a:pt x="8963" y="89697"/>
                </a:lnTo>
                <a:lnTo>
                  <a:pt x="110" y="80479"/>
                </a:lnTo>
                <a:lnTo>
                  <a:pt x="0" y="62543"/>
                </a:lnTo>
                <a:lnTo>
                  <a:pt x="17383" y="45125"/>
                </a:lnTo>
                <a:lnTo>
                  <a:pt x="34445" y="44649"/>
                </a:lnTo>
                <a:lnTo>
                  <a:pt x="52841" y="36546"/>
                </a:lnTo>
                <a:lnTo>
                  <a:pt x="78979" y="35721"/>
                </a:lnTo>
                <a:lnTo>
                  <a:pt x="88893" y="27157"/>
                </a:lnTo>
                <a:lnTo>
                  <a:pt x="105537" y="26799"/>
                </a:lnTo>
                <a:lnTo>
                  <a:pt x="115965" y="17968"/>
                </a:lnTo>
                <a:lnTo>
                  <a:pt x="120792" y="17891"/>
                </a:lnTo>
                <a:lnTo>
                  <a:pt x="122199" y="16889"/>
                </a:lnTo>
                <a:lnTo>
                  <a:pt x="123138" y="15228"/>
                </a:lnTo>
                <a:lnTo>
                  <a:pt x="123764" y="13129"/>
                </a:lnTo>
                <a:lnTo>
                  <a:pt x="125173" y="11729"/>
                </a:lnTo>
                <a:lnTo>
                  <a:pt x="134565" y="6837"/>
                </a:lnTo>
                <a:lnTo>
                  <a:pt x="137335" y="4558"/>
                </a:lnTo>
                <a:lnTo>
                  <a:pt x="139182" y="4031"/>
                </a:lnTo>
                <a:lnTo>
                  <a:pt x="140414" y="4671"/>
                </a:lnTo>
                <a:lnTo>
                  <a:pt x="141234" y="6091"/>
                </a:lnTo>
                <a:lnTo>
                  <a:pt x="142773" y="6045"/>
                </a:lnTo>
                <a:lnTo>
                  <a:pt x="150420" y="992"/>
                </a:lnTo>
                <a:lnTo>
                  <a:pt x="187513" y="0"/>
                </a:lnTo>
                <a:lnTo>
                  <a:pt x="187520" y="4740"/>
                </a:lnTo>
                <a:lnTo>
                  <a:pt x="188514" y="6137"/>
                </a:lnTo>
                <a:lnTo>
                  <a:pt x="190168" y="7068"/>
                </a:lnTo>
                <a:lnTo>
                  <a:pt x="196345" y="8897"/>
                </a:lnTo>
                <a:lnTo>
                  <a:pt x="196443" y="16615"/>
                </a:lnTo>
                <a:lnTo>
                  <a:pt x="205351" y="26754"/>
                </a:lnTo>
                <a:lnTo>
                  <a:pt x="205380" y="34474"/>
                </a:lnTo>
                <a:lnTo>
                  <a:pt x="205382" y="30328"/>
                </a:lnTo>
                <a:lnTo>
                  <a:pt x="205382" y="34813"/>
                </a:lnTo>
                <a:lnTo>
                  <a:pt x="202738" y="35316"/>
                </a:lnTo>
                <a:lnTo>
                  <a:pt x="200643" y="35450"/>
                </a:lnTo>
                <a:lnTo>
                  <a:pt x="199246" y="36532"/>
                </a:lnTo>
                <a:lnTo>
                  <a:pt x="197695" y="40380"/>
                </a:lnTo>
                <a:lnTo>
                  <a:pt x="196454" y="61263"/>
                </a:lnTo>
                <a:lnTo>
                  <a:pt x="195462" y="61678"/>
                </a:lnTo>
                <a:lnTo>
                  <a:pt x="188765" y="62398"/>
                </a:lnTo>
                <a:lnTo>
                  <a:pt x="188076" y="65105"/>
                </a:lnTo>
                <a:lnTo>
                  <a:pt x="187892" y="67216"/>
                </a:lnTo>
                <a:lnTo>
                  <a:pt x="186777" y="68623"/>
                </a:lnTo>
                <a:lnTo>
                  <a:pt x="178972" y="71327"/>
                </a:lnTo>
                <a:lnTo>
                  <a:pt x="178706" y="76145"/>
                </a:lnTo>
                <a:lnTo>
                  <a:pt x="177676" y="77553"/>
                </a:lnTo>
                <a:lnTo>
                  <a:pt x="170035" y="80257"/>
                </a:lnTo>
                <a:lnTo>
                  <a:pt x="165034" y="80335"/>
                </a:lnTo>
                <a:lnTo>
                  <a:pt x="163601" y="81338"/>
                </a:lnTo>
                <a:lnTo>
                  <a:pt x="162646" y="82998"/>
                </a:lnTo>
                <a:lnTo>
                  <a:pt x="160846" y="88928"/>
                </a:lnTo>
                <a:lnTo>
                  <a:pt x="156027" y="89187"/>
                </a:lnTo>
                <a:lnTo>
                  <a:pt x="154620" y="90216"/>
                </a:lnTo>
                <a:lnTo>
                  <a:pt x="151838" y="98116"/>
                </a:lnTo>
                <a:lnTo>
                  <a:pt x="144120" y="98217"/>
                </a:lnTo>
                <a:lnTo>
                  <a:pt x="143705" y="99212"/>
                </a:lnTo>
                <a:lnTo>
                  <a:pt x="142875"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7" name="SMARTInkShape-912"/>
          <p:cNvSpPr/>
          <p:nvPr/>
        </p:nvSpPr>
        <p:spPr>
          <a:xfrm>
            <a:off x="161976" y="3161109"/>
            <a:ext cx="2999134" cy="1446611"/>
          </a:xfrm>
          <a:custGeom>
            <a:avLst/>
            <a:gdLst/>
            <a:ahLst/>
            <a:cxnLst/>
            <a:rect l="0" t="0" r="0" b="0"/>
            <a:pathLst>
              <a:path w="2999134" h="1446611">
                <a:moveTo>
                  <a:pt x="2999133" y="1107282"/>
                </a:moveTo>
                <a:lnTo>
                  <a:pt x="2990571" y="1107282"/>
                </a:lnTo>
                <a:lnTo>
                  <a:pt x="2999133" y="1107282"/>
                </a:lnTo>
                <a:lnTo>
                  <a:pt x="2994393" y="1107282"/>
                </a:lnTo>
                <a:lnTo>
                  <a:pt x="2992997" y="1108274"/>
                </a:lnTo>
                <a:lnTo>
                  <a:pt x="2992066" y="1109927"/>
                </a:lnTo>
                <a:lnTo>
                  <a:pt x="2990236" y="1116103"/>
                </a:lnTo>
                <a:lnTo>
                  <a:pt x="2985473" y="1116179"/>
                </a:lnTo>
                <a:lnTo>
                  <a:pt x="2984073" y="1117182"/>
                </a:lnTo>
                <a:lnTo>
                  <a:pt x="2981383" y="1124772"/>
                </a:lnTo>
                <a:lnTo>
                  <a:pt x="2951127" y="1125140"/>
                </a:lnTo>
                <a:lnTo>
                  <a:pt x="2949270" y="1126132"/>
                </a:lnTo>
                <a:lnTo>
                  <a:pt x="2948031" y="1127786"/>
                </a:lnTo>
                <a:lnTo>
                  <a:pt x="2946044" y="1132829"/>
                </a:lnTo>
                <a:lnTo>
                  <a:pt x="2945700" y="1138443"/>
                </a:lnTo>
                <a:lnTo>
                  <a:pt x="2944660" y="1139962"/>
                </a:lnTo>
                <a:lnTo>
                  <a:pt x="2942974" y="1140975"/>
                </a:lnTo>
                <a:lnTo>
                  <a:pt x="2940857" y="1141650"/>
                </a:lnTo>
                <a:lnTo>
                  <a:pt x="2939447" y="1143092"/>
                </a:lnTo>
                <a:lnTo>
                  <a:pt x="2937880" y="1147341"/>
                </a:lnTo>
                <a:lnTo>
                  <a:pt x="2936469" y="1148871"/>
                </a:lnTo>
                <a:lnTo>
                  <a:pt x="2929047" y="1151527"/>
                </a:lnTo>
                <a:lnTo>
                  <a:pt x="2923356" y="1151811"/>
                </a:lnTo>
                <a:lnTo>
                  <a:pt x="2921826" y="1152843"/>
                </a:lnTo>
                <a:lnTo>
                  <a:pt x="2920806" y="1154523"/>
                </a:lnTo>
                <a:lnTo>
                  <a:pt x="2920126" y="1156635"/>
                </a:lnTo>
                <a:lnTo>
                  <a:pt x="2918681" y="1158043"/>
                </a:lnTo>
                <a:lnTo>
                  <a:pt x="2914429" y="1159608"/>
                </a:lnTo>
                <a:lnTo>
                  <a:pt x="2912898" y="1161017"/>
                </a:lnTo>
                <a:lnTo>
                  <a:pt x="2910240" y="1168438"/>
                </a:lnTo>
                <a:lnTo>
                  <a:pt x="2907370" y="1169189"/>
                </a:lnTo>
                <a:lnTo>
                  <a:pt x="2905215" y="1169389"/>
                </a:lnTo>
                <a:lnTo>
                  <a:pt x="2903779" y="1170515"/>
                </a:lnTo>
                <a:lnTo>
                  <a:pt x="2902183" y="1174411"/>
                </a:lnTo>
                <a:lnTo>
                  <a:pt x="2900766" y="1175847"/>
                </a:lnTo>
                <a:lnTo>
                  <a:pt x="2896545" y="1177443"/>
                </a:lnTo>
                <a:lnTo>
                  <a:pt x="2895022" y="1178860"/>
                </a:lnTo>
                <a:lnTo>
                  <a:pt x="2893331" y="1183081"/>
                </a:lnTo>
                <a:lnTo>
                  <a:pt x="2891887" y="1184604"/>
                </a:lnTo>
                <a:lnTo>
                  <a:pt x="2887637" y="1186295"/>
                </a:lnTo>
                <a:lnTo>
                  <a:pt x="2886107" y="1187739"/>
                </a:lnTo>
                <a:lnTo>
                  <a:pt x="2884407" y="1191988"/>
                </a:lnTo>
                <a:lnTo>
                  <a:pt x="2882962" y="1193519"/>
                </a:lnTo>
                <a:lnTo>
                  <a:pt x="2878710" y="1195219"/>
                </a:lnTo>
                <a:lnTo>
                  <a:pt x="2877179" y="1196664"/>
                </a:lnTo>
                <a:lnTo>
                  <a:pt x="2875479" y="1200916"/>
                </a:lnTo>
                <a:lnTo>
                  <a:pt x="2874032" y="1202447"/>
                </a:lnTo>
                <a:lnTo>
                  <a:pt x="2866549" y="1205105"/>
                </a:lnTo>
                <a:lnTo>
                  <a:pt x="2860851" y="1205389"/>
                </a:lnTo>
                <a:lnTo>
                  <a:pt x="2859320" y="1206421"/>
                </a:lnTo>
                <a:lnTo>
                  <a:pt x="2858300" y="1208101"/>
                </a:lnTo>
                <a:lnTo>
                  <a:pt x="2856661" y="1213186"/>
                </a:lnTo>
                <a:lnTo>
                  <a:pt x="2853792" y="1213882"/>
                </a:lnTo>
                <a:lnTo>
                  <a:pt x="2851637" y="1214067"/>
                </a:lnTo>
                <a:lnTo>
                  <a:pt x="2850201" y="1215183"/>
                </a:lnTo>
                <a:lnTo>
                  <a:pt x="2846589" y="1223511"/>
                </a:lnTo>
                <a:lnTo>
                  <a:pt x="2830744" y="1239951"/>
                </a:lnTo>
                <a:lnTo>
                  <a:pt x="2825106" y="1240849"/>
                </a:lnTo>
                <a:lnTo>
                  <a:pt x="2823584" y="1241967"/>
                </a:lnTo>
                <a:lnTo>
                  <a:pt x="2821893" y="1245855"/>
                </a:lnTo>
                <a:lnTo>
                  <a:pt x="2820450" y="1247289"/>
                </a:lnTo>
                <a:lnTo>
                  <a:pt x="2811524" y="1250897"/>
                </a:lnTo>
                <a:lnTo>
                  <a:pt x="2795111" y="1266663"/>
                </a:lnTo>
                <a:lnTo>
                  <a:pt x="2789413" y="1267615"/>
                </a:lnTo>
                <a:lnTo>
                  <a:pt x="2787883" y="1268741"/>
                </a:lnTo>
                <a:lnTo>
                  <a:pt x="2785224" y="1275669"/>
                </a:lnTo>
                <a:lnTo>
                  <a:pt x="2782354" y="1276378"/>
                </a:lnTo>
                <a:lnTo>
                  <a:pt x="2777168" y="1276833"/>
                </a:lnTo>
                <a:lnTo>
                  <a:pt x="2776742" y="1277863"/>
                </a:lnTo>
                <a:lnTo>
                  <a:pt x="2776269" y="1281653"/>
                </a:lnTo>
                <a:lnTo>
                  <a:pt x="2775151" y="1283060"/>
                </a:lnTo>
                <a:lnTo>
                  <a:pt x="2771263" y="1284625"/>
                </a:lnTo>
                <a:lnTo>
                  <a:pt x="2769829" y="1286034"/>
                </a:lnTo>
                <a:lnTo>
                  <a:pt x="2768236" y="1290245"/>
                </a:lnTo>
                <a:lnTo>
                  <a:pt x="2766819" y="1291765"/>
                </a:lnTo>
                <a:lnTo>
                  <a:pt x="2757942" y="1295531"/>
                </a:lnTo>
                <a:lnTo>
                  <a:pt x="2750462" y="1302458"/>
                </a:lnTo>
                <a:lnTo>
                  <a:pt x="2741533" y="1303622"/>
                </a:lnTo>
                <a:lnTo>
                  <a:pt x="2735835" y="1303701"/>
                </a:lnTo>
                <a:lnTo>
                  <a:pt x="2730638" y="1306366"/>
                </a:lnTo>
                <a:lnTo>
                  <a:pt x="2722800" y="1312296"/>
                </a:lnTo>
                <a:lnTo>
                  <a:pt x="2717717" y="1312555"/>
                </a:lnTo>
                <a:lnTo>
                  <a:pt x="2716272" y="1313584"/>
                </a:lnTo>
                <a:lnTo>
                  <a:pt x="2715309" y="1315262"/>
                </a:lnTo>
                <a:lnTo>
                  <a:pt x="2714667" y="1317373"/>
                </a:lnTo>
                <a:lnTo>
                  <a:pt x="2713247" y="1318780"/>
                </a:lnTo>
                <a:lnTo>
                  <a:pt x="2703839" y="1323684"/>
                </a:lnTo>
                <a:lnTo>
                  <a:pt x="2687980" y="1338094"/>
                </a:lnTo>
                <a:lnTo>
                  <a:pt x="2682264" y="1339050"/>
                </a:lnTo>
                <a:lnTo>
                  <a:pt x="2680731" y="1340177"/>
                </a:lnTo>
                <a:lnTo>
                  <a:pt x="2679027" y="1344075"/>
                </a:lnTo>
                <a:lnTo>
                  <a:pt x="2677581" y="1345511"/>
                </a:lnTo>
                <a:lnTo>
                  <a:pt x="2668650" y="1349123"/>
                </a:lnTo>
                <a:lnTo>
                  <a:pt x="2652945" y="1363198"/>
                </a:lnTo>
                <a:lnTo>
                  <a:pt x="2644653" y="1366332"/>
                </a:lnTo>
                <a:lnTo>
                  <a:pt x="2634745" y="1373812"/>
                </a:lnTo>
                <a:lnTo>
                  <a:pt x="2625479" y="1375053"/>
                </a:lnTo>
                <a:lnTo>
                  <a:pt x="2625015" y="1376085"/>
                </a:lnTo>
                <a:lnTo>
                  <a:pt x="2624499" y="1379877"/>
                </a:lnTo>
                <a:lnTo>
                  <a:pt x="2623369" y="1381285"/>
                </a:lnTo>
                <a:lnTo>
                  <a:pt x="2619469" y="1382850"/>
                </a:lnTo>
                <a:lnTo>
                  <a:pt x="2618031" y="1384259"/>
                </a:lnTo>
                <a:lnTo>
                  <a:pt x="2616434" y="1388471"/>
                </a:lnTo>
                <a:lnTo>
                  <a:pt x="2615017" y="1389992"/>
                </a:lnTo>
                <a:lnTo>
                  <a:pt x="2606628" y="1392913"/>
                </a:lnTo>
                <a:lnTo>
                  <a:pt x="2601606" y="1392996"/>
                </a:lnTo>
                <a:lnTo>
                  <a:pt x="2596566" y="1395662"/>
                </a:lnTo>
                <a:lnTo>
                  <a:pt x="2588848" y="1401592"/>
                </a:lnTo>
                <a:lnTo>
                  <a:pt x="2575981" y="1401929"/>
                </a:lnTo>
                <a:lnTo>
                  <a:pt x="2574157" y="1402932"/>
                </a:lnTo>
                <a:lnTo>
                  <a:pt x="2572941" y="1404593"/>
                </a:lnTo>
                <a:lnTo>
                  <a:pt x="2572130" y="1406692"/>
                </a:lnTo>
                <a:lnTo>
                  <a:pt x="2570597" y="1408092"/>
                </a:lnTo>
                <a:lnTo>
                  <a:pt x="2566248" y="1409647"/>
                </a:lnTo>
                <a:lnTo>
                  <a:pt x="2549560" y="1410782"/>
                </a:lnTo>
                <a:lnTo>
                  <a:pt x="2547613" y="1411810"/>
                </a:lnTo>
                <a:lnTo>
                  <a:pt x="2546315" y="1413488"/>
                </a:lnTo>
                <a:lnTo>
                  <a:pt x="2545450" y="1415599"/>
                </a:lnTo>
                <a:lnTo>
                  <a:pt x="2543881" y="1417006"/>
                </a:lnTo>
                <a:lnTo>
                  <a:pt x="2536183" y="1419450"/>
                </a:lnTo>
                <a:lnTo>
                  <a:pt x="2518575" y="1419811"/>
                </a:lnTo>
                <a:lnTo>
                  <a:pt x="2500434" y="1436330"/>
                </a:lnTo>
                <a:lnTo>
                  <a:pt x="2498988" y="1435788"/>
                </a:lnTo>
                <a:lnTo>
                  <a:pt x="2491502" y="1429873"/>
                </a:lnTo>
                <a:lnTo>
                  <a:pt x="2488100" y="1431895"/>
                </a:lnTo>
                <a:lnTo>
                  <a:pt x="2485804" y="1433823"/>
                </a:lnTo>
                <a:lnTo>
                  <a:pt x="2480606" y="1435966"/>
                </a:lnTo>
                <a:lnTo>
                  <a:pt x="2436007" y="1437679"/>
                </a:lnTo>
                <a:lnTo>
                  <a:pt x="2433216" y="1437680"/>
                </a:lnTo>
                <a:lnTo>
                  <a:pt x="2431355" y="1438672"/>
                </a:lnTo>
                <a:lnTo>
                  <a:pt x="2430115" y="1440326"/>
                </a:lnTo>
                <a:lnTo>
                  <a:pt x="2429288" y="1442420"/>
                </a:lnTo>
                <a:lnTo>
                  <a:pt x="2427744" y="1443817"/>
                </a:lnTo>
                <a:lnTo>
                  <a:pt x="2420090" y="1446242"/>
                </a:lnTo>
                <a:lnTo>
                  <a:pt x="2378302" y="1446610"/>
                </a:lnTo>
                <a:lnTo>
                  <a:pt x="2334999" y="1446610"/>
                </a:lnTo>
                <a:lnTo>
                  <a:pt x="2291812" y="1446610"/>
                </a:lnTo>
                <a:lnTo>
                  <a:pt x="2269794" y="1446610"/>
                </a:lnTo>
                <a:lnTo>
                  <a:pt x="2257567" y="1439542"/>
                </a:lnTo>
                <a:lnTo>
                  <a:pt x="2215192" y="1437690"/>
                </a:lnTo>
                <a:lnTo>
                  <a:pt x="2203854" y="1430614"/>
                </a:lnTo>
                <a:lnTo>
                  <a:pt x="2159694" y="1428752"/>
                </a:lnTo>
                <a:lnTo>
                  <a:pt x="2120939" y="1428750"/>
                </a:lnTo>
                <a:lnTo>
                  <a:pt x="2115046" y="1426105"/>
                </a:lnTo>
                <a:lnTo>
                  <a:pt x="2109120" y="1422614"/>
                </a:lnTo>
                <a:lnTo>
                  <a:pt x="2097231" y="1420373"/>
                </a:lnTo>
                <a:lnTo>
                  <a:pt x="2054661" y="1419821"/>
                </a:lnTo>
                <a:lnTo>
                  <a:pt x="2010086" y="1419821"/>
                </a:lnTo>
                <a:lnTo>
                  <a:pt x="1966186" y="1419821"/>
                </a:lnTo>
                <a:lnTo>
                  <a:pt x="1936881" y="1419821"/>
                </a:lnTo>
                <a:lnTo>
                  <a:pt x="1929447" y="1413684"/>
                </a:lnTo>
                <a:lnTo>
                  <a:pt x="1920260" y="1411259"/>
                </a:lnTo>
                <a:lnTo>
                  <a:pt x="1876620" y="1410891"/>
                </a:lnTo>
                <a:lnTo>
                  <a:pt x="1852197" y="1410891"/>
                </a:lnTo>
                <a:lnTo>
                  <a:pt x="1846777" y="1408245"/>
                </a:lnTo>
                <a:lnTo>
                  <a:pt x="1839954" y="1403202"/>
                </a:lnTo>
                <a:lnTo>
                  <a:pt x="1831477" y="1402207"/>
                </a:lnTo>
                <a:lnTo>
                  <a:pt x="1825993" y="1402070"/>
                </a:lnTo>
                <a:lnTo>
                  <a:pt x="1820248" y="1399364"/>
                </a:lnTo>
                <a:lnTo>
                  <a:pt x="1814387" y="1395846"/>
                </a:lnTo>
                <a:lnTo>
                  <a:pt x="1802541" y="1393588"/>
                </a:lnTo>
                <a:lnTo>
                  <a:pt x="1781719" y="1393064"/>
                </a:lnTo>
                <a:lnTo>
                  <a:pt x="1775766" y="1390400"/>
                </a:lnTo>
                <a:lnTo>
                  <a:pt x="1760883" y="1378795"/>
                </a:lnTo>
                <a:lnTo>
                  <a:pt x="1748977" y="1373242"/>
                </a:lnTo>
                <a:lnTo>
                  <a:pt x="1743024" y="1369353"/>
                </a:lnTo>
                <a:lnTo>
                  <a:pt x="1733102" y="1367164"/>
                </a:lnTo>
                <a:lnTo>
                  <a:pt x="1701720" y="1366278"/>
                </a:lnTo>
                <a:lnTo>
                  <a:pt x="1695563" y="1363613"/>
                </a:lnTo>
                <a:lnTo>
                  <a:pt x="1689519" y="1360113"/>
                </a:lnTo>
                <a:lnTo>
                  <a:pt x="1677554" y="1357866"/>
                </a:lnTo>
                <a:lnTo>
                  <a:pt x="1674573" y="1357682"/>
                </a:lnTo>
                <a:lnTo>
                  <a:pt x="1668614" y="1354831"/>
                </a:lnTo>
                <a:lnTo>
                  <a:pt x="1650722" y="1344020"/>
                </a:lnTo>
                <a:lnTo>
                  <a:pt x="1639718" y="1340806"/>
                </a:lnTo>
                <a:lnTo>
                  <a:pt x="1627111" y="1338729"/>
                </a:lnTo>
                <a:lnTo>
                  <a:pt x="1615066" y="1332438"/>
                </a:lnTo>
                <a:lnTo>
                  <a:pt x="1612078" y="1331800"/>
                </a:lnTo>
                <a:lnTo>
                  <a:pt x="1588427" y="1320869"/>
                </a:lnTo>
                <a:lnTo>
                  <a:pt x="1581462" y="1315536"/>
                </a:lnTo>
                <a:lnTo>
                  <a:pt x="1573115" y="1312523"/>
                </a:lnTo>
                <a:lnTo>
                  <a:pt x="1564358" y="1306780"/>
                </a:lnTo>
                <a:lnTo>
                  <a:pt x="1555479" y="1303645"/>
                </a:lnTo>
                <a:lnTo>
                  <a:pt x="1545572" y="1297865"/>
                </a:lnTo>
                <a:lnTo>
                  <a:pt x="1521885" y="1294924"/>
                </a:lnTo>
                <a:lnTo>
                  <a:pt x="1520191" y="1293893"/>
                </a:lnTo>
                <a:lnTo>
                  <a:pt x="1519063" y="1292212"/>
                </a:lnTo>
                <a:lnTo>
                  <a:pt x="1518310" y="1290100"/>
                </a:lnTo>
                <a:lnTo>
                  <a:pt x="1516816" y="1288692"/>
                </a:lnTo>
                <a:lnTo>
                  <a:pt x="1509249" y="1286246"/>
                </a:lnTo>
                <a:lnTo>
                  <a:pt x="1487580" y="1284905"/>
                </a:lnTo>
                <a:lnTo>
                  <a:pt x="1485416" y="1283244"/>
                </a:lnTo>
                <a:lnTo>
                  <a:pt x="1483973" y="1281145"/>
                </a:lnTo>
                <a:lnTo>
                  <a:pt x="1482018" y="1279745"/>
                </a:lnTo>
                <a:lnTo>
                  <a:pt x="1477201" y="1278190"/>
                </a:lnTo>
                <a:lnTo>
                  <a:pt x="1464911" y="1277055"/>
                </a:lnTo>
                <a:lnTo>
                  <a:pt x="1456431" y="1270831"/>
                </a:lnTo>
                <a:lnTo>
                  <a:pt x="1447021" y="1268387"/>
                </a:lnTo>
                <a:lnTo>
                  <a:pt x="1432108" y="1268026"/>
                </a:lnTo>
                <a:lnTo>
                  <a:pt x="1426907" y="1265375"/>
                </a:lnTo>
                <a:lnTo>
                  <a:pt x="1420224" y="1260328"/>
                </a:lnTo>
                <a:lnTo>
                  <a:pt x="1411775" y="1259332"/>
                </a:lnTo>
                <a:lnTo>
                  <a:pt x="1402371" y="1259118"/>
                </a:lnTo>
                <a:lnTo>
                  <a:pt x="1378609" y="1236964"/>
                </a:lnTo>
                <a:lnTo>
                  <a:pt x="1376057" y="1236400"/>
                </a:lnTo>
                <a:lnTo>
                  <a:pt x="1373364" y="1237017"/>
                </a:lnTo>
                <a:lnTo>
                  <a:pt x="1367725" y="1239356"/>
                </a:lnTo>
                <a:lnTo>
                  <a:pt x="1323572" y="1241212"/>
                </a:lnTo>
                <a:lnTo>
                  <a:pt x="1317484" y="1241221"/>
                </a:lnTo>
                <a:lnTo>
                  <a:pt x="1315463" y="1240230"/>
                </a:lnTo>
                <a:lnTo>
                  <a:pt x="1314116" y="1238578"/>
                </a:lnTo>
                <a:lnTo>
                  <a:pt x="1311955" y="1233538"/>
                </a:lnTo>
                <a:lnTo>
                  <a:pt x="1309013" y="1232849"/>
                </a:lnTo>
                <a:lnTo>
                  <a:pt x="1272615" y="1232298"/>
                </a:lnTo>
                <a:lnTo>
                  <a:pt x="1270668" y="1231306"/>
                </a:lnTo>
                <a:lnTo>
                  <a:pt x="1269370" y="1229652"/>
                </a:lnTo>
                <a:lnTo>
                  <a:pt x="1268505" y="1227557"/>
                </a:lnTo>
                <a:lnTo>
                  <a:pt x="1266935" y="1226161"/>
                </a:lnTo>
                <a:lnTo>
                  <a:pt x="1262546" y="1224609"/>
                </a:lnTo>
                <a:lnTo>
                  <a:pt x="1242888" y="1222448"/>
                </a:lnTo>
                <a:lnTo>
                  <a:pt x="1232810" y="1215689"/>
                </a:lnTo>
                <a:lnTo>
                  <a:pt x="1224273" y="1214685"/>
                </a:lnTo>
                <a:lnTo>
                  <a:pt x="1180114" y="1214438"/>
                </a:lnTo>
                <a:lnTo>
                  <a:pt x="1168111" y="1207370"/>
                </a:lnTo>
                <a:lnTo>
                  <a:pt x="1124061" y="1205509"/>
                </a:lnTo>
                <a:lnTo>
                  <a:pt x="1119672" y="1205509"/>
                </a:lnTo>
                <a:lnTo>
                  <a:pt x="1114413" y="1202863"/>
                </a:lnTo>
                <a:lnTo>
                  <a:pt x="1108769" y="1199371"/>
                </a:lnTo>
                <a:lnTo>
                  <a:pt x="1097061" y="1197130"/>
                </a:lnTo>
                <a:lnTo>
                  <a:pt x="1054193" y="1196579"/>
                </a:lnTo>
                <a:lnTo>
                  <a:pt x="1045675" y="1190442"/>
                </a:lnTo>
                <a:lnTo>
                  <a:pt x="1037332" y="1188476"/>
                </a:lnTo>
                <a:lnTo>
                  <a:pt x="1027404" y="1187757"/>
                </a:lnTo>
                <a:lnTo>
                  <a:pt x="1018136" y="1179970"/>
                </a:lnTo>
                <a:lnTo>
                  <a:pt x="1012415" y="1179090"/>
                </a:lnTo>
                <a:lnTo>
                  <a:pt x="1004436" y="1178829"/>
                </a:lnTo>
                <a:lnTo>
                  <a:pt x="998705" y="1176122"/>
                </a:lnTo>
                <a:lnTo>
                  <a:pt x="992851" y="1172604"/>
                </a:lnTo>
                <a:lnTo>
                  <a:pt x="981008" y="1170346"/>
                </a:lnTo>
                <a:lnTo>
                  <a:pt x="936559" y="1169790"/>
                </a:lnTo>
                <a:lnTo>
                  <a:pt x="924102" y="1169789"/>
                </a:lnTo>
                <a:lnTo>
                  <a:pt x="918353" y="1167144"/>
                </a:lnTo>
                <a:lnTo>
                  <a:pt x="912490" y="1163653"/>
                </a:lnTo>
                <a:lnTo>
                  <a:pt x="900642" y="1161412"/>
                </a:lnTo>
                <a:lnTo>
                  <a:pt x="858083" y="1160860"/>
                </a:lnTo>
                <a:lnTo>
                  <a:pt x="826232" y="1160860"/>
                </a:lnTo>
                <a:lnTo>
                  <a:pt x="820285" y="1158214"/>
                </a:lnTo>
                <a:lnTo>
                  <a:pt x="813123" y="1153171"/>
                </a:lnTo>
                <a:lnTo>
                  <a:pt x="803826" y="1152039"/>
                </a:lnTo>
                <a:lnTo>
                  <a:pt x="768440" y="1151930"/>
                </a:lnTo>
                <a:lnTo>
                  <a:pt x="759175" y="1144241"/>
                </a:lnTo>
                <a:lnTo>
                  <a:pt x="733308" y="1142030"/>
                </a:lnTo>
                <a:lnTo>
                  <a:pt x="723740" y="1135315"/>
                </a:lnTo>
                <a:lnTo>
                  <a:pt x="715265" y="1134316"/>
                </a:lnTo>
                <a:lnTo>
                  <a:pt x="709781" y="1134180"/>
                </a:lnTo>
                <a:lnTo>
                  <a:pt x="704037" y="1131474"/>
                </a:lnTo>
                <a:lnTo>
                  <a:pt x="697005" y="1126392"/>
                </a:lnTo>
                <a:lnTo>
                  <a:pt x="688487" y="1125388"/>
                </a:lnTo>
                <a:lnTo>
                  <a:pt x="656467" y="1125142"/>
                </a:lnTo>
                <a:lnTo>
                  <a:pt x="654520" y="1124150"/>
                </a:lnTo>
                <a:lnTo>
                  <a:pt x="653222" y="1122496"/>
                </a:lnTo>
                <a:lnTo>
                  <a:pt x="652356" y="1120401"/>
                </a:lnTo>
                <a:lnTo>
                  <a:pt x="650787" y="1119005"/>
                </a:lnTo>
                <a:lnTo>
                  <a:pt x="643089" y="1116580"/>
                </a:lnTo>
                <a:lnTo>
                  <a:pt x="611895" y="1116214"/>
                </a:lnTo>
                <a:lnTo>
                  <a:pt x="609922" y="1115221"/>
                </a:lnTo>
                <a:lnTo>
                  <a:pt x="608607" y="1113567"/>
                </a:lnTo>
                <a:lnTo>
                  <a:pt x="607731" y="1111471"/>
                </a:lnTo>
                <a:lnTo>
                  <a:pt x="606154" y="1110075"/>
                </a:lnTo>
                <a:lnTo>
                  <a:pt x="601756" y="1108523"/>
                </a:lnTo>
                <a:lnTo>
                  <a:pt x="564324" y="1107291"/>
                </a:lnTo>
                <a:lnTo>
                  <a:pt x="560014" y="1104640"/>
                </a:lnTo>
                <a:lnTo>
                  <a:pt x="554791" y="1101147"/>
                </a:lnTo>
                <a:lnTo>
                  <a:pt x="546273" y="1099180"/>
                </a:lnTo>
                <a:lnTo>
                  <a:pt x="530315" y="1098384"/>
                </a:lnTo>
                <a:lnTo>
                  <a:pt x="525055" y="1095720"/>
                </a:lnTo>
                <a:lnTo>
                  <a:pt x="509580" y="1083307"/>
                </a:lnTo>
                <a:lnTo>
                  <a:pt x="501457" y="1080334"/>
                </a:lnTo>
                <a:lnTo>
                  <a:pt x="492767" y="1074603"/>
                </a:lnTo>
                <a:lnTo>
                  <a:pt x="483908" y="1072464"/>
                </a:lnTo>
                <a:lnTo>
                  <a:pt x="477972" y="1071963"/>
                </a:lnTo>
                <a:lnTo>
                  <a:pt x="475992" y="1070837"/>
                </a:lnTo>
                <a:lnTo>
                  <a:pt x="474672" y="1069095"/>
                </a:lnTo>
                <a:lnTo>
                  <a:pt x="473792" y="1066941"/>
                </a:lnTo>
                <a:lnTo>
                  <a:pt x="473205" y="1066497"/>
                </a:lnTo>
                <a:lnTo>
                  <a:pt x="472814" y="1067193"/>
                </a:lnTo>
                <a:lnTo>
                  <a:pt x="472553" y="1068650"/>
                </a:lnTo>
                <a:lnTo>
                  <a:pt x="471387" y="1068629"/>
                </a:lnTo>
                <a:lnTo>
                  <a:pt x="465006" y="1064850"/>
                </a:lnTo>
                <a:lnTo>
                  <a:pt x="456831" y="1062298"/>
                </a:lnTo>
                <a:lnTo>
                  <a:pt x="445753" y="1054097"/>
                </a:lnTo>
                <a:lnTo>
                  <a:pt x="440653" y="1053820"/>
                </a:lnTo>
                <a:lnTo>
                  <a:pt x="435596" y="1051110"/>
                </a:lnTo>
                <a:lnTo>
                  <a:pt x="430041" y="1047590"/>
                </a:lnTo>
                <a:lnTo>
                  <a:pt x="420176" y="1045145"/>
                </a:lnTo>
                <a:lnTo>
                  <a:pt x="402476" y="1029782"/>
                </a:lnTo>
                <a:lnTo>
                  <a:pt x="397131" y="1028189"/>
                </a:lnTo>
                <a:lnTo>
                  <a:pt x="395309" y="1026772"/>
                </a:lnTo>
                <a:lnTo>
                  <a:pt x="393284" y="1022552"/>
                </a:lnTo>
                <a:lnTo>
                  <a:pt x="391752" y="1021030"/>
                </a:lnTo>
                <a:lnTo>
                  <a:pt x="384118" y="1018386"/>
                </a:lnTo>
                <a:lnTo>
                  <a:pt x="373664" y="1018104"/>
                </a:lnTo>
                <a:lnTo>
                  <a:pt x="370734" y="1017072"/>
                </a:lnTo>
                <a:lnTo>
                  <a:pt x="368782" y="1015392"/>
                </a:lnTo>
                <a:lnTo>
                  <a:pt x="367480" y="1013280"/>
                </a:lnTo>
                <a:lnTo>
                  <a:pt x="365619" y="1011872"/>
                </a:lnTo>
                <a:lnTo>
                  <a:pt x="341005" y="1001476"/>
                </a:lnTo>
                <a:lnTo>
                  <a:pt x="331534" y="994255"/>
                </a:lnTo>
                <a:lnTo>
                  <a:pt x="323026" y="992102"/>
                </a:lnTo>
                <a:lnTo>
                  <a:pt x="317172" y="991599"/>
                </a:lnTo>
                <a:lnTo>
                  <a:pt x="311262" y="988729"/>
                </a:lnTo>
                <a:lnTo>
                  <a:pt x="286585" y="967467"/>
                </a:lnTo>
                <a:lnTo>
                  <a:pt x="278289" y="965313"/>
                </a:lnTo>
                <a:lnTo>
                  <a:pt x="263637" y="964526"/>
                </a:lnTo>
                <a:lnTo>
                  <a:pt x="261665" y="963494"/>
                </a:lnTo>
                <a:lnTo>
                  <a:pt x="260350" y="961814"/>
                </a:lnTo>
                <a:lnTo>
                  <a:pt x="259473" y="959701"/>
                </a:lnTo>
                <a:lnTo>
                  <a:pt x="257896" y="958293"/>
                </a:lnTo>
                <a:lnTo>
                  <a:pt x="248237" y="953388"/>
                </a:lnTo>
                <a:lnTo>
                  <a:pt x="242591" y="949587"/>
                </a:lnTo>
                <a:lnTo>
                  <a:pt x="233834" y="946456"/>
                </a:lnTo>
                <a:lnTo>
                  <a:pt x="224956" y="940677"/>
                </a:lnTo>
                <a:lnTo>
                  <a:pt x="214832" y="938021"/>
                </a:lnTo>
                <a:lnTo>
                  <a:pt x="205537" y="929965"/>
                </a:lnTo>
                <a:lnTo>
                  <a:pt x="191151" y="927948"/>
                </a:lnTo>
                <a:lnTo>
                  <a:pt x="177726" y="921670"/>
                </a:lnTo>
                <a:lnTo>
                  <a:pt x="170260" y="920136"/>
                </a:lnTo>
                <a:lnTo>
                  <a:pt x="169648" y="919018"/>
                </a:lnTo>
                <a:lnTo>
                  <a:pt x="168967" y="915130"/>
                </a:lnTo>
                <a:lnTo>
                  <a:pt x="167793" y="913696"/>
                </a:lnTo>
                <a:lnTo>
                  <a:pt x="163843" y="912103"/>
                </a:lnTo>
                <a:lnTo>
                  <a:pt x="162393" y="910686"/>
                </a:lnTo>
                <a:lnTo>
                  <a:pt x="160782" y="906466"/>
                </a:lnTo>
                <a:lnTo>
                  <a:pt x="159360" y="904944"/>
                </a:lnTo>
                <a:lnTo>
                  <a:pt x="151917" y="902300"/>
                </a:lnTo>
                <a:lnTo>
                  <a:pt x="119101" y="901899"/>
                </a:lnTo>
                <a:lnTo>
                  <a:pt x="117682" y="900907"/>
                </a:lnTo>
                <a:lnTo>
                  <a:pt x="116736" y="899253"/>
                </a:lnTo>
                <a:lnTo>
                  <a:pt x="115218" y="894211"/>
                </a:lnTo>
                <a:lnTo>
                  <a:pt x="112365" y="893521"/>
                </a:lnTo>
                <a:lnTo>
                  <a:pt x="88542" y="892970"/>
                </a:lnTo>
                <a:lnTo>
                  <a:pt x="81022" y="886833"/>
                </a:lnTo>
                <a:lnTo>
                  <a:pt x="72852" y="884867"/>
                </a:lnTo>
                <a:lnTo>
                  <a:pt x="30214" y="884039"/>
                </a:lnTo>
                <a:lnTo>
                  <a:pt x="28658" y="883047"/>
                </a:lnTo>
                <a:lnTo>
                  <a:pt x="27621" y="881394"/>
                </a:lnTo>
                <a:lnTo>
                  <a:pt x="25821" y="874945"/>
                </a:lnTo>
                <a:lnTo>
                  <a:pt x="25558" y="866580"/>
                </a:lnTo>
                <a:lnTo>
                  <a:pt x="20810" y="866299"/>
                </a:lnTo>
                <a:lnTo>
                  <a:pt x="19413" y="865267"/>
                </a:lnTo>
                <a:lnTo>
                  <a:pt x="16986" y="858502"/>
                </a:lnTo>
                <a:lnTo>
                  <a:pt x="14135" y="857807"/>
                </a:lnTo>
                <a:lnTo>
                  <a:pt x="8065" y="857283"/>
                </a:lnTo>
                <a:lnTo>
                  <a:pt x="7698" y="848689"/>
                </a:lnTo>
                <a:lnTo>
                  <a:pt x="0" y="840665"/>
                </a:lnTo>
                <a:lnTo>
                  <a:pt x="579" y="840240"/>
                </a:lnTo>
                <a:lnTo>
                  <a:pt x="3867" y="839768"/>
                </a:lnTo>
                <a:lnTo>
                  <a:pt x="5141" y="838650"/>
                </a:lnTo>
                <a:lnTo>
                  <a:pt x="7353" y="831736"/>
                </a:lnTo>
                <a:lnTo>
                  <a:pt x="7659" y="822885"/>
                </a:lnTo>
                <a:lnTo>
                  <a:pt x="8661" y="822434"/>
                </a:lnTo>
                <a:lnTo>
                  <a:pt x="12420" y="821932"/>
                </a:lnTo>
                <a:lnTo>
                  <a:pt x="13819" y="820807"/>
                </a:lnTo>
                <a:lnTo>
                  <a:pt x="16249" y="813878"/>
                </a:lnTo>
                <a:lnTo>
                  <a:pt x="16617" y="782433"/>
                </a:lnTo>
                <a:lnTo>
                  <a:pt x="17610" y="780583"/>
                </a:lnTo>
                <a:lnTo>
                  <a:pt x="19263" y="779350"/>
                </a:lnTo>
                <a:lnTo>
                  <a:pt x="24306" y="777370"/>
                </a:lnTo>
                <a:lnTo>
                  <a:pt x="24996" y="774454"/>
                </a:lnTo>
                <a:lnTo>
                  <a:pt x="26518" y="760086"/>
                </a:lnTo>
                <a:lnTo>
                  <a:pt x="34109" y="742019"/>
                </a:lnTo>
                <a:lnTo>
                  <a:pt x="34477" y="718684"/>
                </a:lnTo>
                <a:lnTo>
                  <a:pt x="33485" y="717248"/>
                </a:lnTo>
                <a:lnTo>
                  <a:pt x="31831" y="716290"/>
                </a:lnTo>
                <a:lnTo>
                  <a:pt x="29737" y="715652"/>
                </a:lnTo>
                <a:lnTo>
                  <a:pt x="28340" y="714234"/>
                </a:lnTo>
                <a:lnTo>
                  <a:pt x="26789" y="710013"/>
                </a:lnTo>
                <a:lnTo>
                  <a:pt x="27367" y="708491"/>
                </a:lnTo>
                <a:lnTo>
                  <a:pt x="28745" y="707475"/>
                </a:lnTo>
                <a:lnTo>
                  <a:pt x="30656" y="706799"/>
                </a:lnTo>
                <a:lnTo>
                  <a:pt x="31929" y="705356"/>
                </a:lnTo>
                <a:lnTo>
                  <a:pt x="34378" y="696919"/>
                </a:lnTo>
                <a:lnTo>
                  <a:pt x="34468" y="688863"/>
                </a:lnTo>
                <a:lnTo>
                  <a:pt x="42165" y="680010"/>
                </a:lnTo>
                <a:lnTo>
                  <a:pt x="43039" y="674317"/>
                </a:lnTo>
                <a:lnTo>
                  <a:pt x="44154" y="672787"/>
                </a:lnTo>
                <a:lnTo>
                  <a:pt x="45889" y="671767"/>
                </a:lnTo>
                <a:lnTo>
                  <a:pt x="52225" y="669763"/>
                </a:lnTo>
                <a:lnTo>
                  <a:pt x="52327" y="662042"/>
                </a:lnTo>
                <a:lnTo>
                  <a:pt x="60898" y="652268"/>
                </a:lnTo>
                <a:lnTo>
                  <a:pt x="61157" y="647246"/>
                </a:lnTo>
                <a:lnTo>
                  <a:pt x="60201" y="645810"/>
                </a:lnTo>
                <a:lnTo>
                  <a:pt x="58572" y="644852"/>
                </a:lnTo>
                <a:lnTo>
                  <a:pt x="56493" y="644214"/>
                </a:lnTo>
                <a:lnTo>
                  <a:pt x="56100" y="643789"/>
                </a:lnTo>
                <a:lnTo>
                  <a:pt x="56830" y="643505"/>
                </a:lnTo>
                <a:lnTo>
                  <a:pt x="65747" y="642971"/>
                </a:lnTo>
                <a:lnTo>
                  <a:pt x="67230" y="641968"/>
                </a:lnTo>
                <a:lnTo>
                  <a:pt x="68219" y="640307"/>
                </a:lnTo>
                <a:lnTo>
                  <a:pt x="70080" y="634377"/>
                </a:lnTo>
                <a:lnTo>
                  <a:pt x="70193" y="625456"/>
                </a:lnTo>
                <a:lnTo>
                  <a:pt x="74935" y="625190"/>
                </a:lnTo>
                <a:lnTo>
                  <a:pt x="76332" y="624161"/>
                </a:lnTo>
                <a:lnTo>
                  <a:pt x="79017" y="616519"/>
                </a:lnTo>
                <a:lnTo>
                  <a:pt x="79125" y="598667"/>
                </a:lnTo>
                <a:lnTo>
                  <a:pt x="87687" y="589737"/>
                </a:lnTo>
                <a:lnTo>
                  <a:pt x="88046" y="576067"/>
                </a:lnTo>
                <a:lnTo>
                  <a:pt x="89041" y="574545"/>
                </a:lnTo>
                <a:lnTo>
                  <a:pt x="90697" y="573530"/>
                </a:lnTo>
                <a:lnTo>
                  <a:pt x="96617" y="571619"/>
                </a:lnTo>
                <a:lnTo>
                  <a:pt x="105537" y="562942"/>
                </a:lnTo>
                <a:lnTo>
                  <a:pt x="105905" y="554018"/>
                </a:lnTo>
                <a:lnTo>
                  <a:pt x="110652" y="549013"/>
                </a:lnTo>
                <a:lnTo>
                  <a:pt x="115627" y="546623"/>
                </a:lnTo>
                <a:lnTo>
                  <a:pt x="122165" y="545089"/>
                </a:lnTo>
                <a:lnTo>
                  <a:pt x="122701" y="543971"/>
                </a:lnTo>
                <a:lnTo>
                  <a:pt x="123633" y="537056"/>
                </a:lnTo>
                <a:lnTo>
                  <a:pt x="126357" y="536348"/>
                </a:lnTo>
                <a:lnTo>
                  <a:pt x="131450" y="535894"/>
                </a:lnTo>
                <a:lnTo>
                  <a:pt x="132147" y="533186"/>
                </a:lnTo>
                <a:lnTo>
                  <a:pt x="132332" y="531074"/>
                </a:lnTo>
                <a:lnTo>
                  <a:pt x="133448" y="529667"/>
                </a:lnTo>
                <a:lnTo>
                  <a:pt x="140360" y="527222"/>
                </a:lnTo>
                <a:lnTo>
                  <a:pt x="141067" y="524371"/>
                </a:lnTo>
                <a:lnTo>
                  <a:pt x="141256" y="522221"/>
                </a:lnTo>
                <a:lnTo>
                  <a:pt x="142374" y="520788"/>
                </a:lnTo>
                <a:lnTo>
                  <a:pt x="149289" y="518300"/>
                </a:lnTo>
                <a:lnTo>
                  <a:pt x="158140" y="517956"/>
                </a:lnTo>
                <a:lnTo>
                  <a:pt x="158591" y="516952"/>
                </a:lnTo>
                <a:lnTo>
                  <a:pt x="159092" y="513192"/>
                </a:lnTo>
                <a:lnTo>
                  <a:pt x="160218" y="511792"/>
                </a:lnTo>
                <a:lnTo>
                  <a:pt x="168564" y="508246"/>
                </a:lnTo>
                <a:lnTo>
                  <a:pt x="185005" y="492408"/>
                </a:lnTo>
                <a:lnTo>
                  <a:pt x="193858" y="491245"/>
                </a:lnTo>
                <a:lnTo>
                  <a:pt x="194309" y="490215"/>
                </a:lnTo>
                <a:lnTo>
                  <a:pt x="195093" y="483455"/>
                </a:lnTo>
                <a:lnTo>
                  <a:pt x="197805" y="482759"/>
                </a:lnTo>
                <a:lnTo>
                  <a:pt x="211459" y="482236"/>
                </a:lnTo>
                <a:lnTo>
                  <a:pt x="211996" y="481233"/>
                </a:lnTo>
                <a:lnTo>
                  <a:pt x="212593" y="477473"/>
                </a:lnTo>
                <a:lnTo>
                  <a:pt x="213745" y="476073"/>
                </a:lnTo>
                <a:lnTo>
                  <a:pt x="221620" y="473383"/>
                </a:lnTo>
                <a:lnTo>
                  <a:pt x="229656" y="465595"/>
                </a:lnTo>
                <a:lnTo>
                  <a:pt x="238507" y="464454"/>
                </a:lnTo>
                <a:lnTo>
                  <a:pt x="257341" y="446862"/>
                </a:lnTo>
                <a:lnTo>
                  <a:pt x="274304" y="446486"/>
                </a:lnTo>
                <a:lnTo>
                  <a:pt x="283155" y="438796"/>
                </a:lnTo>
                <a:lnTo>
                  <a:pt x="284241" y="432656"/>
                </a:lnTo>
                <a:lnTo>
                  <a:pt x="284390" y="434716"/>
                </a:lnTo>
                <a:lnTo>
                  <a:pt x="284429" y="434670"/>
                </a:lnTo>
                <a:lnTo>
                  <a:pt x="284498" y="429618"/>
                </a:lnTo>
                <a:lnTo>
                  <a:pt x="287150" y="429066"/>
                </a:lnTo>
                <a:lnTo>
                  <a:pt x="298169" y="428626"/>
                </a:lnTo>
                <a:lnTo>
                  <a:pt x="303147" y="425980"/>
                </a:lnTo>
                <a:lnTo>
                  <a:pt x="311156" y="419805"/>
                </a:lnTo>
                <a:lnTo>
                  <a:pt x="311256" y="414987"/>
                </a:lnTo>
                <a:lnTo>
                  <a:pt x="312262" y="413581"/>
                </a:lnTo>
                <a:lnTo>
                  <a:pt x="313925" y="412642"/>
                </a:lnTo>
                <a:lnTo>
                  <a:pt x="318982" y="411137"/>
                </a:lnTo>
                <a:lnTo>
                  <a:pt x="319674" y="408285"/>
                </a:lnTo>
                <a:lnTo>
                  <a:pt x="320118" y="403110"/>
                </a:lnTo>
                <a:lnTo>
                  <a:pt x="321146" y="402685"/>
                </a:lnTo>
                <a:lnTo>
                  <a:pt x="327906" y="401948"/>
                </a:lnTo>
                <a:lnTo>
                  <a:pt x="328601" y="399240"/>
                </a:lnTo>
                <a:lnTo>
                  <a:pt x="328786" y="397129"/>
                </a:lnTo>
                <a:lnTo>
                  <a:pt x="329902" y="395722"/>
                </a:lnTo>
                <a:lnTo>
                  <a:pt x="333787" y="394158"/>
                </a:lnTo>
                <a:lnTo>
                  <a:pt x="335220" y="392748"/>
                </a:lnTo>
                <a:lnTo>
                  <a:pt x="337709" y="385328"/>
                </a:lnTo>
                <a:lnTo>
                  <a:pt x="340565" y="384578"/>
                </a:lnTo>
                <a:lnTo>
                  <a:pt x="343157" y="384244"/>
                </a:lnTo>
                <a:lnTo>
                  <a:pt x="341001" y="384096"/>
                </a:lnTo>
                <a:lnTo>
                  <a:pt x="341022" y="384056"/>
                </a:lnTo>
                <a:lnTo>
                  <a:pt x="346724" y="383980"/>
                </a:lnTo>
                <a:lnTo>
                  <a:pt x="346930" y="379237"/>
                </a:lnTo>
                <a:lnTo>
                  <a:pt x="347951" y="377841"/>
                </a:lnTo>
                <a:lnTo>
                  <a:pt x="354697" y="375415"/>
                </a:lnTo>
                <a:lnTo>
                  <a:pt x="355391" y="372565"/>
                </a:lnTo>
                <a:lnTo>
                  <a:pt x="355576" y="370416"/>
                </a:lnTo>
                <a:lnTo>
                  <a:pt x="356691" y="368983"/>
                </a:lnTo>
                <a:lnTo>
                  <a:pt x="365019" y="365377"/>
                </a:lnTo>
                <a:lnTo>
                  <a:pt x="373404" y="357565"/>
                </a:lnTo>
                <a:lnTo>
                  <a:pt x="373805" y="340580"/>
                </a:lnTo>
                <a:lnTo>
                  <a:pt x="381494" y="331750"/>
                </a:lnTo>
                <a:lnTo>
                  <a:pt x="382626" y="322829"/>
                </a:lnTo>
                <a:lnTo>
                  <a:pt x="382703" y="317131"/>
                </a:lnTo>
                <a:lnTo>
                  <a:pt x="383706" y="315601"/>
                </a:lnTo>
                <a:lnTo>
                  <a:pt x="385366" y="314580"/>
                </a:lnTo>
                <a:lnTo>
                  <a:pt x="387466" y="313900"/>
                </a:lnTo>
                <a:lnTo>
                  <a:pt x="388865" y="312454"/>
                </a:lnTo>
                <a:lnTo>
                  <a:pt x="391555" y="304013"/>
                </a:lnTo>
                <a:lnTo>
                  <a:pt x="391655" y="295957"/>
                </a:lnTo>
                <a:lnTo>
                  <a:pt x="392650" y="295531"/>
                </a:lnTo>
                <a:lnTo>
                  <a:pt x="396402" y="295058"/>
                </a:lnTo>
                <a:lnTo>
                  <a:pt x="397800" y="293940"/>
                </a:lnTo>
                <a:lnTo>
                  <a:pt x="400226" y="287025"/>
                </a:lnTo>
                <a:lnTo>
                  <a:pt x="400485" y="281387"/>
                </a:lnTo>
                <a:lnTo>
                  <a:pt x="401514" y="279865"/>
                </a:lnTo>
                <a:lnTo>
                  <a:pt x="403192" y="278850"/>
                </a:lnTo>
                <a:lnTo>
                  <a:pt x="408273" y="277221"/>
                </a:lnTo>
                <a:lnTo>
                  <a:pt x="406322" y="274353"/>
                </a:lnTo>
                <a:lnTo>
                  <a:pt x="404413" y="272199"/>
                </a:lnTo>
                <a:lnTo>
                  <a:pt x="404132" y="270763"/>
                </a:lnTo>
                <a:lnTo>
                  <a:pt x="404937" y="269806"/>
                </a:lnTo>
                <a:lnTo>
                  <a:pt x="406466" y="269167"/>
                </a:lnTo>
                <a:lnTo>
                  <a:pt x="407485" y="267750"/>
                </a:lnTo>
                <a:lnTo>
                  <a:pt x="409256" y="260315"/>
                </a:lnTo>
                <a:lnTo>
                  <a:pt x="412051" y="259563"/>
                </a:lnTo>
                <a:lnTo>
                  <a:pt x="414185" y="259362"/>
                </a:lnTo>
                <a:lnTo>
                  <a:pt x="415608" y="258237"/>
                </a:lnTo>
                <a:lnTo>
                  <a:pt x="417189" y="254340"/>
                </a:lnTo>
                <a:lnTo>
                  <a:pt x="418603" y="252904"/>
                </a:lnTo>
                <a:lnTo>
                  <a:pt x="422819" y="251308"/>
                </a:lnTo>
                <a:lnTo>
                  <a:pt x="424341" y="249891"/>
                </a:lnTo>
                <a:lnTo>
                  <a:pt x="427265" y="241503"/>
                </a:lnTo>
                <a:lnTo>
                  <a:pt x="427380" y="232551"/>
                </a:lnTo>
                <a:lnTo>
                  <a:pt x="432123" y="232285"/>
                </a:lnTo>
                <a:lnTo>
                  <a:pt x="433520" y="231255"/>
                </a:lnTo>
                <a:lnTo>
                  <a:pt x="436304" y="223275"/>
                </a:lnTo>
                <a:lnTo>
                  <a:pt x="436310" y="218512"/>
                </a:lnTo>
                <a:lnTo>
                  <a:pt x="437303" y="217112"/>
                </a:lnTo>
                <a:lnTo>
                  <a:pt x="438958" y="216179"/>
                </a:lnTo>
                <a:lnTo>
                  <a:pt x="444875" y="214422"/>
                </a:lnTo>
                <a:lnTo>
                  <a:pt x="445233" y="205754"/>
                </a:lnTo>
                <a:lnTo>
                  <a:pt x="452930" y="197727"/>
                </a:lnTo>
                <a:lnTo>
                  <a:pt x="458545" y="196831"/>
                </a:lnTo>
                <a:lnTo>
                  <a:pt x="459072" y="195713"/>
                </a:lnTo>
                <a:lnTo>
                  <a:pt x="458431" y="193975"/>
                </a:lnTo>
                <a:lnTo>
                  <a:pt x="455014" y="188798"/>
                </a:lnTo>
                <a:lnTo>
                  <a:pt x="455725" y="188373"/>
                </a:lnTo>
                <a:lnTo>
                  <a:pt x="480961" y="187524"/>
                </a:lnTo>
                <a:lnTo>
                  <a:pt x="480961" y="192264"/>
                </a:lnTo>
                <a:lnTo>
                  <a:pt x="481953" y="193661"/>
                </a:lnTo>
                <a:lnTo>
                  <a:pt x="483607" y="194592"/>
                </a:lnTo>
                <a:lnTo>
                  <a:pt x="490056" y="196209"/>
                </a:lnTo>
                <a:lnTo>
                  <a:pt x="494791" y="196381"/>
                </a:lnTo>
                <a:lnTo>
                  <a:pt x="490732" y="196444"/>
                </a:lnTo>
                <a:lnTo>
                  <a:pt x="498475" y="196453"/>
                </a:lnTo>
                <a:lnTo>
                  <a:pt x="498812" y="205015"/>
                </a:lnTo>
                <a:lnTo>
                  <a:pt x="507641" y="205380"/>
                </a:lnTo>
                <a:lnTo>
                  <a:pt x="507741" y="213071"/>
                </a:lnTo>
                <a:lnTo>
                  <a:pt x="508736" y="213485"/>
                </a:lnTo>
                <a:lnTo>
                  <a:pt x="515438" y="214204"/>
                </a:lnTo>
                <a:lnTo>
                  <a:pt x="516128" y="216910"/>
                </a:lnTo>
                <a:lnTo>
                  <a:pt x="516677" y="227950"/>
                </a:lnTo>
                <a:lnTo>
                  <a:pt x="517670" y="229358"/>
                </a:lnTo>
                <a:lnTo>
                  <a:pt x="519325" y="230296"/>
                </a:lnTo>
                <a:lnTo>
                  <a:pt x="524368" y="231802"/>
                </a:lnTo>
                <a:lnTo>
                  <a:pt x="533189" y="239828"/>
                </a:lnTo>
                <a:lnTo>
                  <a:pt x="543350" y="241092"/>
                </a:lnTo>
                <a:lnTo>
                  <a:pt x="559978" y="241102"/>
                </a:lnTo>
                <a:lnTo>
                  <a:pt x="560428" y="242094"/>
                </a:lnTo>
                <a:lnTo>
                  <a:pt x="561294" y="249664"/>
                </a:lnTo>
                <a:lnTo>
                  <a:pt x="577914" y="250031"/>
                </a:lnTo>
                <a:lnTo>
                  <a:pt x="578339" y="251023"/>
                </a:lnTo>
                <a:lnTo>
                  <a:pt x="578811" y="254772"/>
                </a:lnTo>
                <a:lnTo>
                  <a:pt x="579929" y="256168"/>
                </a:lnTo>
                <a:lnTo>
                  <a:pt x="587740" y="258852"/>
                </a:lnTo>
                <a:lnTo>
                  <a:pt x="631412" y="258961"/>
                </a:lnTo>
                <a:lnTo>
                  <a:pt x="664260" y="258961"/>
                </a:lnTo>
                <a:lnTo>
                  <a:pt x="665668" y="257969"/>
                </a:lnTo>
                <a:lnTo>
                  <a:pt x="666607" y="256316"/>
                </a:lnTo>
                <a:lnTo>
                  <a:pt x="668114" y="251273"/>
                </a:lnTo>
                <a:lnTo>
                  <a:pt x="670966" y="250584"/>
                </a:lnTo>
                <a:lnTo>
                  <a:pt x="673115" y="250399"/>
                </a:lnTo>
                <a:lnTo>
                  <a:pt x="674549" y="251269"/>
                </a:lnTo>
                <a:lnTo>
                  <a:pt x="675504" y="252841"/>
                </a:lnTo>
                <a:lnTo>
                  <a:pt x="676141" y="254881"/>
                </a:lnTo>
                <a:lnTo>
                  <a:pt x="677558" y="256241"/>
                </a:lnTo>
                <a:lnTo>
                  <a:pt x="681778" y="257752"/>
                </a:lnTo>
                <a:lnTo>
                  <a:pt x="684292" y="257163"/>
                </a:lnTo>
                <a:lnTo>
                  <a:pt x="693632" y="251167"/>
                </a:lnTo>
                <a:lnTo>
                  <a:pt x="704272" y="250098"/>
                </a:lnTo>
                <a:lnTo>
                  <a:pt x="748363" y="250032"/>
                </a:lnTo>
                <a:lnTo>
                  <a:pt x="757401" y="250032"/>
                </a:lnTo>
                <a:lnTo>
                  <a:pt x="757772" y="258594"/>
                </a:lnTo>
                <a:lnTo>
                  <a:pt x="762519" y="258852"/>
                </a:lnTo>
                <a:lnTo>
                  <a:pt x="763917" y="257897"/>
                </a:lnTo>
                <a:lnTo>
                  <a:pt x="764848" y="256267"/>
                </a:lnTo>
                <a:lnTo>
                  <a:pt x="765469" y="254189"/>
                </a:lnTo>
                <a:lnTo>
                  <a:pt x="765883" y="253795"/>
                </a:lnTo>
                <a:lnTo>
                  <a:pt x="766159" y="254525"/>
                </a:lnTo>
                <a:lnTo>
                  <a:pt x="766343" y="256004"/>
                </a:lnTo>
                <a:lnTo>
                  <a:pt x="767458" y="256990"/>
                </a:lnTo>
                <a:lnTo>
                  <a:pt x="774368" y="258702"/>
                </a:lnTo>
                <a:lnTo>
                  <a:pt x="818645" y="258961"/>
                </a:lnTo>
                <a:lnTo>
                  <a:pt x="862510" y="258961"/>
                </a:lnTo>
                <a:lnTo>
                  <a:pt x="873458" y="258961"/>
                </a:lnTo>
                <a:lnTo>
                  <a:pt x="880916" y="252824"/>
                </a:lnTo>
                <a:lnTo>
                  <a:pt x="890107" y="250399"/>
                </a:lnTo>
                <a:lnTo>
                  <a:pt x="907935" y="250041"/>
                </a:lnTo>
                <a:lnTo>
                  <a:pt x="918394" y="241211"/>
                </a:lnTo>
                <a:lnTo>
                  <a:pt x="934763" y="241105"/>
                </a:lnTo>
                <a:lnTo>
                  <a:pt x="943186" y="234966"/>
                </a:lnTo>
                <a:lnTo>
                  <a:pt x="952584" y="232540"/>
                </a:lnTo>
                <a:lnTo>
                  <a:pt x="961778" y="232204"/>
                </a:lnTo>
                <a:lnTo>
                  <a:pt x="970731" y="224487"/>
                </a:lnTo>
                <a:lnTo>
                  <a:pt x="976431" y="223611"/>
                </a:lnTo>
                <a:lnTo>
                  <a:pt x="988309" y="223275"/>
                </a:lnTo>
                <a:lnTo>
                  <a:pt x="988857" y="222272"/>
                </a:lnTo>
                <a:lnTo>
                  <a:pt x="989911" y="214681"/>
                </a:lnTo>
                <a:lnTo>
                  <a:pt x="998774" y="214316"/>
                </a:lnTo>
                <a:lnTo>
                  <a:pt x="1006562" y="206625"/>
                </a:lnTo>
                <a:lnTo>
                  <a:pt x="1012183" y="205751"/>
                </a:lnTo>
                <a:lnTo>
                  <a:pt x="1013703" y="204636"/>
                </a:lnTo>
                <a:lnTo>
                  <a:pt x="1015392" y="200752"/>
                </a:lnTo>
                <a:lnTo>
                  <a:pt x="1016834" y="199319"/>
                </a:lnTo>
                <a:lnTo>
                  <a:pt x="1024313" y="196831"/>
                </a:lnTo>
                <a:lnTo>
                  <a:pt x="1038939" y="196464"/>
                </a:lnTo>
                <a:lnTo>
                  <a:pt x="1040470" y="195468"/>
                </a:lnTo>
                <a:lnTo>
                  <a:pt x="1041491" y="193812"/>
                </a:lnTo>
                <a:lnTo>
                  <a:pt x="1042171" y="191716"/>
                </a:lnTo>
                <a:lnTo>
                  <a:pt x="1043617" y="190318"/>
                </a:lnTo>
                <a:lnTo>
                  <a:pt x="1051101" y="187892"/>
                </a:lnTo>
                <a:lnTo>
                  <a:pt x="1064771" y="187556"/>
                </a:lnTo>
                <a:lnTo>
                  <a:pt x="1066621" y="186553"/>
                </a:lnTo>
                <a:lnTo>
                  <a:pt x="1067854" y="184893"/>
                </a:lnTo>
                <a:lnTo>
                  <a:pt x="1069834" y="179838"/>
                </a:lnTo>
                <a:lnTo>
                  <a:pt x="1079138" y="169783"/>
                </a:lnTo>
                <a:lnTo>
                  <a:pt x="1079217" y="164959"/>
                </a:lnTo>
                <a:lnTo>
                  <a:pt x="1080220" y="163551"/>
                </a:lnTo>
                <a:lnTo>
                  <a:pt x="1081882" y="162612"/>
                </a:lnTo>
                <a:lnTo>
                  <a:pt x="1087811" y="160845"/>
                </a:lnTo>
                <a:lnTo>
                  <a:pt x="1095836" y="160744"/>
                </a:lnTo>
                <a:lnTo>
                  <a:pt x="1104687" y="153047"/>
                </a:lnTo>
                <a:lnTo>
                  <a:pt x="1110379" y="152173"/>
                </a:lnTo>
                <a:lnTo>
                  <a:pt x="1111909" y="151058"/>
                </a:lnTo>
                <a:lnTo>
                  <a:pt x="1112929" y="149323"/>
                </a:lnTo>
                <a:lnTo>
                  <a:pt x="1113609" y="147174"/>
                </a:lnTo>
                <a:lnTo>
                  <a:pt x="1115055" y="145741"/>
                </a:lnTo>
                <a:lnTo>
                  <a:pt x="1123496" y="142987"/>
                </a:lnTo>
                <a:lnTo>
                  <a:pt x="1128520" y="142909"/>
                </a:lnTo>
                <a:lnTo>
                  <a:pt x="1133559" y="140244"/>
                </a:lnTo>
                <a:lnTo>
                  <a:pt x="1141616" y="134055"/>
                </a:lnTo>
                <a:lnTo>
                  <a:pt x="1141746" y="126267"/>
                </a:lnTo>
                <a:lnTo>
                  <a:pt x="1142742" y="125850"/>
                </a:lnTo>
                <a:lnTo>
                  <a:pt x="1149446" y="125126"/>
                </a:lnTo>
                <a:lnTo>
                  <a:pt x="1150136" y="122419"/>
                </a:lnTo>
                <a:lnTo>
                  <a:pt x="1150320" y="120308"/>
                </a:lnTo>
                <a:lnTo>
                  <a:pt x="1151435" y="118901"/>
                </a:lnTo>
                <a:lnTo>
                  <a:pt x="1159761" y="115341"/>
                </a:lnTo>
                <a:lnTo>
                  <a:pt x="1167194" y="108430"/>
                </a:lnTo>
                <a:lnTo>
                  <a:pt x="1172887" y="107534"/>
                </a:lnTo>
                <a:lnTo>
                  <a:pt x="1184763" y="107190"/>
                </a:lnTo>
                <a:lnTo>
                  <a:pt x="1185311" y="106187"/>
                </a:lnTo>
                <a:lnTo>
                  <a:pt x="1186262" y="99471"/>
                </a:lnTo>
                <a:lnTo>
                  <a:pt x="1188988" y="98780"/>
                </a:lnTo>
                <a:lnTo>
                  <a:pt x="1198823" y="98336"/>
                </a:lnTo>
                <a:lnTo>
                  <a:pt x="1200638" y="97308"/>
                </a:lnTo>
                <a:lnTo>
                  <a:pt x="1201847" y="95630"/>
                </a:lnTo>
                <a:lnTo>
                  <a:pt x="1202653" y="93519"/>
                </a:lnTo>
                <a:lnTo>
                  <a:pt x="1204183" y="92112"/>
                </a:lnTo>
                <a:lnTo>
                  <a:pt x="1211813" y="89668"/>
                </a:lnTo>
                <a:lnTo>
                  <a:pt x="1212581" y="86816"/>
                </a:lnTo>
                <a:lnTo>
                  <a:pt x="1213160" y="80745"/>
                </a:lnTo>
                <a:lnTo>
                  <a:pt x="1238267" y="80370"/>
                </a:lnTo>
                <a:lnTo>
                  <a:pt x="1253243" y="67065"/>
                </a:lnTo>
                <a:lnTo>
                  <a:pt x="1254776" y="66539"/>
                </a:lnTo>
                <a:lnTo>
                  <a:pt x="1255799" y="67179"/>
                </a:lnTo>
                <a:lnTo>
                  <a:pt x="1256481" y="68599"/>
                </a:lnTo>
                <a:lnTo>
                  <a:pt x="1257928" y="69545"/>
                </a:lnTo>
                <a:lnTo>
                  <a:pt x="1264704" y="70877"/>
                </a:lnTo>
                <a:lnTo>
                  <a:pt x="1306453" y="71437"/>
                </a:lnTo>
                <a:lnTo>
                  <a:pt x="1311860" y="68792"/>
                </a:lnTo>
                <a:lnTo>
                  <a:pt x="1314690" y="66697"/>
                </a:lnTo>
                <a:lnTo>
                  <a:pt x="1316578" y="66293"/>
                </a:lnTo>
                <a:lnTo>
                  <a:pt x="1317836" y="67016"/>
                </a:lnTo>
                <a:lnTo>
                  <a:pt x="1318675" y="68490"/>
                </a:lnTo>
                <a:lnTo>
                  <a:pt x="1320226" y="69472"/>
                </a:lnTo>
                <a:lnTo>
                  <a:pt x="1327893" y="71179"/>
                </a:lnTo>
                <a:lnTo>
                  <a:pt x="1336848" y="63727"/>
                </a:lnTo>
                <a:lnTo>
                  <a:pt x="1342548" y="62869"/>
                </a:lnTo>
                <a:lnTo>
                  <a:pt x="1386214" y="62508"/>
                </a:lnTo>
                <a:lnTo>
                  <a:pt x="1429549" y="62508"/>
                </a:lnTo>
                <a:lnTo>
                  <a:pt x="1472220" y="62508"/>
                </a:lnTo>
                <a:lnTo>
                  <a:pt x="1506144" y="62508"/>
                </a:lnTo>
                <a:lnTo>
                  <a:pt x="1515412" y="54820"/>
                </a:lnTo>
                <a:lnTo>
                  <a:pt x="1521133" y="53946"/>
                </a:lnTo>
                <a:lnTo>
                  <a:pt x="1564799" y="53579"/>
                </a:lnTo>
                <a:lnTo>
                  <a:pt x="1573469" y="53579"/>
                </a:lnTo>
                <a:lnTo>
                  <a:pt x="1579362" y="50933"/>
                </a:lnTo>
                <a:lnTo>
                  <a:pt x="1585288" y="47442"/>
                </a:lnTo>
                <a:lnTo>
                  <a:pt x="1597177" y="45201"/>
                </a:lnTo>
                <a:lnTo>
                  <a:pt x="1640458" y="44649"/>
                </a:lnTo>
                <a:lnTo>
                  <a:pt x="1650347" y="44649"/>
                </a:lnTo>
                <a:lnTo>
                  <a:pt x="1657800" y="50786"/>
                </a:lnTo>
                <a:lnTo>
                  <a:pt x="1666990" y="53211"/>
                </a:lnTo>
                <a:lnTo>
                  <a:pt x="1694999" y="53579"/>
                </a:lnTo>
                <a:lnTo>
                  <a:pt x="1702449" y="59715"/>
                </a:lnTo>
                <a:lnTo>
                  <a:pt x="1710607" y="61681"/>
                </a:lnTo>
                <a:lnTo>
                  <a:pt x="1725207" y="62399"/>
                </a:lnTo>
                <a:lnTo>
                  <a:pt x="1727178" y="61444"/>
                </a:lnTo>
                <a:lnTo>
                  <a:pt x="1728491" y="59814"/>
                </a:lnTo>
                <a:lnTo>
                  <a:pt x="1729367" y="57736"/>
                </a:lnTo>
                <a:lnTo>
                  <a:pt x="1730943" y="56350"/>
                </a:lnTo>
                <a:lnTo>
                  <a:pt x="1738653" y="53944"/>
                </a:lnTo>
                <a:lnTo>
                  <a:pt x="1756546" y="53581"/>
                </a:lnTo>
                <a:lnTo>
                  <a:pt x="1765476" y="45890"/>
                </a:lnTo>
                <a:lnTo>
                  <a:pt x="1774405" y="44758"/>
                </a:lnTo>
                <a:lnTo>
                  <a:pt x="1783335" y="36970"/>
                </a:lnTo>
                <a:lnTo>
                  <a:pt x="1792265" y="35829"/>
                </a:lnTo>
                <a:lnTo>
                  <a:pt x="1797963" y="35752"/>
                </a:lnTo>
                <a:lnTo>
                  <a:pt x="1803160" y="33088"/>
                </a:lnTo>
                <a:lnTo>
                  <a:pt x="1811442" y="26822"/>
                </a:lnTo>
                <a:lnTo>
                  <a:pt x="1854770" y="26789"/>
                </a:lnTo>
                <a:lnTo>
                  <a:pt x="1886018" y="26789"/>
                </a:lnTo>
                <a:lnTo>
                  <a:pt x="1887963" y="27782"/>
                </a:lnTo>
                <a:lnTo>
                  <a:pt x="1889260" y="29435"/>
                </a:lnTo>
                <a:lnTo>
                  <a:pt x="1891340" y="34478"/>
                </a:lnTo>
                <a:lnTo>
                  <a:pt x="1894270" y="35167"/>
                </a:lnTo>
                <a:lnTo>
                  <a:pt x="1904236" y="35610"/>
                </a:lnTo>
                <a:lnTo>
                  <a:pt x="1909924" y="33025"/>
                </a:lnTo>
                <a:lnTo>
                  <a:pt x="1916919" y="28021"/>
                </a:lnTo>
                <a:lnTo>
                  <a:pt x="1926178" y="26898"/>
                </a:lnTo>
                <a:lnTo>
                  <a:pt x="1926643" y="27854"/>
                </a:lnTo>
                <a:lnTo>
                  <a:pt x="1927158" y="31562"/>
                </a:lnTo>
                <a:lnTo>
                  <a:pt x="1928288" y="31955"/>
                </a:lnTo>
                <a:lnTo>
                  <a:pt x="1936641" y="27374"/>
                </a:lnTo>
                <a:lnTo>
                  <a:pt x="1979024" y="26789"/>
                </a:lnTo>
                <a:lnTo>
                  <a:pt x="1997724" y="26789"/>
                </a:lnTo>
                <a:lnTo>
                  <a:pt x="2005884" y="20653"/>
                </a:lnTo>
                <a:lnTo>
                  <a:pt x="2016381" y="17969"/>
                </a:lnTo>
                <a:lnTo>
                  <a:pt x="2024513" y="25558"/>
                </a:lnTo>
                <a:lnTo>
                  <a:pt x="2030157" y="26424"/>
                </a:lnTo>
                <a:lnTo>
                  <a:pt x="2031681" y="25554"/>
                </a:lnTo>
                <a:lnTo>
                  <a:pt x="2032696" y="23981"/>
                </a:lnTo>
                <a:lnTo>
                  <a:pt x="2033373" y="21941"/>
                </a:lnTo>
                <a:lnTo>
                  <a:pt x="2042297" y="10530"/>
                </a:lnTo>
                <a:lnTo>
                  <a:pt x="2045698" y="9641"/>
                </a:lnTo>
                <a:lnTo>
                  <a:pt x="2066565" y="8933"/>
                </a:lnTo>
                <a:lnTo>
                  <a:pt x="2064421" y="8931"/>
                </a:lnTo>
                <a:lnTo>
                  <a:pt x="2064445" y="7939"/>
                </a:lnTo>
                <a:lnTo>
                  <a:pt x="2069460" y="1242"/>
                </a:lnTo>
                <a:lnTo>
                  <a:pt x="2074894" y="368"/>
                </a:lnTo>
                <a:lnTo>
                  <a:pt x="2119432" y="0"/>
                </a:lnTo>
                <a:lnTo>
                  <a:pt x="2149536" y="0"/>
                </a:lnTo>
                <a:lnTo>
                  <a:pt x="2149962" y="993"/>
                </a:lnTo>
                <a:lnTo>
                  <a:pt x="2150435" y="4741"/>
                </a:lnTo>
                <a:lnTo>
                  <a:pt x="2151553" y="6137"/>
                </a:lnTo>
                <a:lnTo>
                  <a:pt x="2159733" y="8927"/>
                </a:lnTo>
                <a:lnTo>
                  <a:pt x="2167430" y="8930"/>
                </a:lnTo>
                <a:lnTo>
                  <a:pt x="2177484" y="17751"/>
                </a:lnTo>
                <a:lnTo>
                  <a:pt x="2177567" y="22568"/>
                </a:lnTo>
                <a:lnTo>
                  <a:pt x="2178571" y="23975"/>
                </a:lnTo>
                <a:lnTo>
                  <a:pt x="2180232" y="24913"/>
                </a:lnTo>
                <a:lnTo>
                  <a:pt x="2186500" y="26780"/>
                </a:lnTo>
                <a:lnTo>
                  <a:pt x="2217661" y="26789"/>
                </a:lnTo>
                <a:lnTo>
                  <a:pt x="2219190" y="27782"/>
                </a:lnTo>
                <a:lnTo>
                  <a:pt x="2220210" y="29435"/>
                </a:lnTo>
                <a:lnTo>
                  <a:pt x="2221848" y="34478"/>
                </a:lnTo>
                <a:lnTo>
                  <a:pt x="2224717" y="35167"/>
                </a:lnTo>
                <a:lnTo>
                  <a:pt x="2239732" y="35718"/>
                </a:lnTo>
                <a:lnTo>
                  <a:pt x="2240077" y="28031"/>
                </a:lnTo>
                <a:lnTo>
                  <a:pt x="2241080" y="27617"/>
                </a:lnTo>
                <a:lnTo>
                  <a:pt x="2257569" y="26792"/>
                </a:lnTo>
                <a:lnTo>
                  <a:pt x="2257851" y="22050"/>
                </a:lnTo>
                <a:lnTo>
                  <a:pt x="2258882" y="20653"/>
                </a:lnTo>
                <a:lnTo>
                  <a:pt x="2266866" y="17869"/>
                </a:lnTo>
                <a:lnTo>
                  <a:pt x="2271630" y="17862"/>
                </a:lnTo>
                <a:lnTo>
                  <a:pt x="2273029" y="18854"/>
                </a:lnTo>
                <a:lnTo>
                  <a:pt x="2273963" y="20507"/>
                </a:lnTo>
                <a:lnTo>
                  <a:pt x="2275819" y="26757"/>
                </a:lnTo>
                <a:lnTo>
                  <a:pt x="2284649" y="35610"/>
                </a:lnTo>
                <a:lnTo>
                  <a:pt x="2284758" y="62108"/>
                </a:lnTo>
                <a:lnTo>
                  <a:pt x="2280018" y="62390"/>
                </a:lnTo>
                <a:lnTo>
                  <a:pt x="2278622" y="63421"/>
                </a:lnTo>
                <a:lnTo>
                  <a:pt x="2276196" y="70186"/>
                </a:lnTo>
                <a:lnTo>
                  <a:pt x="2275831" y="80249"/>
                </a:lnTo>
                <a:lnTo>
                  <a:pt x="2267267" y="80364"/>
                </a:lnTo>
                <a:lnTo>
                  <a:pt x="2262267" y="85107"/>
                </a:lnTo>
                <a:lnTo>
                  <a:pt x="2261827" y="86504"/>
                </a:lnTo>
                <a:lnTo>
                  <a:pt x="2262525" y="87435"/>
                </a:lnTo>
                <a:lnTo>
                  <a:pt x="2263983" y="88056"/>
                </a:lnTo>
                <a:lnTo>
                  <a:pt x="2263963" y="88470"/>
                </a:lnTo>
                <a:lnTo>
                  <a:pt x="2257969"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8" name="SMARTInkShape-913"/>
          <p:cNvSpPr/>
          <p:nvPr/>
        </p:nvSpPr>
        <p:spPr>
          <a:xfrm>
            <a:off x="2321719" y="3241477"/>
            <a:ext cx="107157" cy="428626"/>
          </a:xfrm>
          <a:custGeom>
            <a:avLst/>
            <a:gdLst/>
            <a:ahLst/>
            <a:cxnLst/>
            <a:rect l="0" t="0" r="0" b="0"/>
            <a:pathLst>
              <a:path w="107157" h="428626">
                <a:moveTo>
                  <a:pt x="107156" y="428625"/>
                </a:moveTo>
                <a:lnTo>
                  <a:pt x="107156" y="414957"/>
                </a:lnTo>
                <a:lnTo>
                  <a:pt x="104510" y="409983"/>
                </a:lnTo>
                <a:lnTo>
                  <a:pt x="98594" y="402313"/>
                </a:lnTo>
                <a:lnTo>
                  <a:pt x="90570" y="401877"/>
                </a:lnTo>
                <a:lnTo>
                  <a:pt x="90146" y="400871"/>
                </a:lnTo>
                <a:lnTo>
                  <a:pt x="89297" y="384095"/>
                </a:lnTo>
                <a:lnTo>
                  <a:pt x="45019" y="383976"/>
                </a:lnTo>
                <a:lnTo>
                  <a:pt x="44681" y="376287"/>
                </a:lnTo>
                <a:lnTo>
                  <a:pt x="43678" y="375874"/>
                </a:lnTo>
                <a:lnTo>
                  <a:pt x="35728" y="375047"/>
                </a:lnTo>
                <a:lnTo>
                  <a:pt x="35721" y="370306"/>
                </a:lnTo>
                <a:lnTo>
                  <a:pt x="34728" y="368910"/>
                </a:lnTo>
                <a:lnTo>
                  <a:pt x="33074" y="367979"/>
                </a:lnTo>
                <a:lnTo>
                  <a:pt x="26799" y="366119"/>
                </a:lnTo>
                <a:lnTo>
                  <a:pt x="26792" y="361377"/>
                </a:lnTo>
                <a:lnTo>
                  <a:pt x="25799" y="359981"/>
                </a:lnTo>
                <a:lnTo>
                  <a:pt x="24144" y="359049"/>
                </a:lnTo>
                <a:lnTo>
                  <a:pt x="17968" y="357219"/>
                </a:lnTo>
                <a:lnTo>
                  <a:pt x="17891" y="352456"/>
                </a:lnTo>
                <a:lnTo>
                  <a:pt x="16888" y="351056"/>
                </a:lnTo>
                <a:lnTo>
                  <a:pt x="10174" y="348626"/>
                </a:lnTo>
                <a:lnTo>
                  <a:pt x="9483" y="345775"/>
                </a:lnTo>
                <a:lnTo>
                  <a:pt x="8962" y="339705"/>
                </a:lnTo>
                <a:lnTo>
                  <a:pt x="4199" y="339439"/>
                </a:lnTo>
                <a:lnTo>
                  <a:pt x="2799" y="338410"/>
                </a:lnTo>
                <a:lnTo>
                  <a:pt x="32" y="330508"/>
                </a:lnTo>
                <a:lnTo>
                  <a:pt x="0" y="321578"/>
                </a:lnTo>
                <a:lnTo>
                  <a:pt x="7688" y="313789"/>
                </a:lnTo>
                <a:lnTo>
                  <a:pt x="16509" y="312649"/>
                </a:lnTo>
                <a:lnTo>
                  <a:pt x="16959" y="311620"/>
                </a:lnTo>
                <a:lnTo>
                  <a:pt x="17459" y="307831"/>
                </a:lnTo>
                <a:lnTo>
                  <a:pt x="16600" y="306423"/>
                </a:lnTo>
                <a:lnTo>
                  <a:pt x="15035" y="305485"/>
                </a:lnTo>
                <a:lnTo>
                  <a:pt x="10136" y="303979"/>
                </a:lnTo>
                <a:lnTo>
                  <a:pt x="16724" y="303641"/>
                </a:lnTo>
                <a:lnTo>
                  <a:pt x="35683" y="285785"/>
                </a:lnTo>
                <a:lnTo>
                  <a:pt x="40448" y="285760"/>
                </a:lnTo>
                <a:lnTo>
                  <a:pt x="41848" y="284764"/>
                </a:lnTo>
                <a:lnTo>
                  <a:pt x="42782" y="283108"/>
                </a:lnTo>
                <a:lnTo>
                  <a:pt x="44279" y="278062"/>
                </a:lnTo>
                <a:lnTo>
                  <a:pt x="47130" y="277372"/>
                </a:lnTo>
                <a:lnTo>
                  <a:pt x="57941" y="276852"/>
                </a:lnTo>
                <a:lnTo>
                  <a:pt x="59463" y="275849"/>
                </a:lnTo>
                <a:lnTo>
                  <a:pt x="60478" y="274189"/>
                </a:lnTo>
                <a:lnTo>
                  <a:pt x="61155" y="272089"/>
                </a:lnTo>
                <a:lnTo>
                  <a:pt x="62598" y="270689"/>
                </a:lnTo>
                <a:lnTo>
                  <a:pt x="70077" y="268259"/>
                </a:lnTo>
                <a:lnTo>
                  <a:pt x="79006" y="267922"/>
                </a:lnTo>
                <a:lnTo>
                  <a:pt x="79460" y="266920"/>
                </a:lnTo>
                <a:lnTo>
                  <a:pt x="80248" y="260205"/>
                </a:lnTo>
                <a:lnTo>
                  <a:pt x="82959" y="259513"/>
                </a:lnTo>
                <a:lnTo>
                  <a:pt x="85072" y="259329"/>
                </a:lnTo>
                <a:lnTo>
                  <a:pt x="86480" y="258214"/>
                </a:lnTo>
                <a:lnTo>
                  <a:pt x="89294" y="250041"/>
                </a:lnTo>
                <a:lnTo>
                  <a:pt x="89296" y="242343"/>
                </a:lnTo>
                <a:lnTo>
                  <a:pt x="90289" y="241929"/>
                </a:lnTo>
                <a:lnTo>
                  <a:pt x="94037" y="241469"/>
                </a:lnTo>
                <a:lnTo>
                  <a:pt x="95433" y="240354"/>
                </a:lnTo>
                <a:lnTo>
                  <a:pt x="97859" y="233445"/>
                </a:lnTo>
                <a:lnTo>
                  <a:pt x="100709" y="232738"/>
                </a:lnTo>
                <a:lnTo>
                  <a:pt x="105882" y="232283"/>
                </a:lnTo>
                <a:lnTo>
                  <a:pt x="106307" y="231254"/>
                </a:lnTo>
                <a:lnTo>
                  <a:pt x="107156" y="206626"/>
                </a:lnTo>
                <a:lnTo>
                  <a:pt x="106164" y="206212"/>
                </a:lnTo>
                <a:lnTo>
                  <a:pt x="102415" y="205751"/>
                </a:lnTo>
                <a:lnTo>
                  <a:pt x="101019" y="204636"/>
                </a:lnTo>
                <a:lnTo>
                  <a:pt x="98258" y="196564"/>
                </a:lnTo>
                <a:lnTo>
                  <a:pt x="98226" y="187526"/>
                </a:lnTo>
                <a:lnTo>
                  <a:pt x="105915" y="179835"/>
                </a:lnTo>
                <a:lnTo>
                  <a:pt x="106788" y="174221"/>
                </a:lnTo>
                <a:lnTo>
                  <a:pt x="105919" y="172701"/>
                </a:lnTo>
                <a:lnTo>
                  <a:pt x="104347" y="171689"/>
                </a:lnTo>
                <a:lnTo>
                  <a:pt x="102307" y="171014"/>
                </a:lnTo>
                <a:lnTo>
                  <a:pt x="101939" y="170564"/>
                </a:lnTo>
                <a:lnTo>
                  <a:pt x="102686" y="170264"/>
                </a:lnTo>
                <a:lnTo>
                  <a:pt x="104176" y="170064"/>
                </a:lnTo>
                <a:lnTo>
                  <a:pt x="105169" y="168938"/>
                </a:lnTo>
                <a:lnTo>
                  <a:pt x="107078" y="161112"/>
                </a:lnTo>
                <a:lnTo>
                  <a:pt x="102393" y="160846"/>
                </a:lnTo>
                <a:lnTo>
                  <a:pt x="101004" y="159817"/>
                </a:lnTo>
                <a:lnTo>
                  <a:pt x="98236" y="151837"/>
                </a:lnTo>
                <a:lnTo>
                  <a:pt x="98226" y="125018"/>
                </a:lnTo>
                <a:lnTo>
                  <a:pt x="93486" y="120276"/>
                </a:lnTo>
                <a:lnTo>
                  <a:pt x="88513" y="117948"/>
                </a:lnTo>
                <a:lnTo>
                  <a:pt x="81976" y="116454"/>
                </a:lnTo>
                <a:lnTo>
                  <a:pt x="81440" y="115338"/>
                </a:lnTo>
                <a:lnTo>
                  <a:pt x="80371" y="107189"/>
                </a:lnTo>
                <a:lnTo>
                  <a:pt x="71469" y="98258"/>
                </a:lnTo>
                <a:lnTo>
                  <a:pt x="71437" y="81617"/>
                </a:lnTo>
                <a:lnTo>
                  <a:pt x="70445" y="81201"/>
                </a:lnTo>
                <a:lnTo>
                  <a:pt x="62875" y="80399"/>
                </a:lnTo>
                <a:lnTo>
                  <a:pt x="54851" y="72681"/>
                </a:lnTo>
                <a:lnTo>
                  <a:pt x="53690" y="63858"/>
                </a:lnTo>
                <a:lnTo>
                  <a:pt x="62400" y="53697"/>
                </a:lnTo>
                <a:lnTo>
                  <a:pt x="62505" y="45019"/>
                </a:lnTo>
                <a:lnTo>
                  <a:pt x="70196" y="36992"/>
                </a:lnTo>
                <a:lnTo>
                  <a:pt x="71328" y="28142"/>
                </a:lnTo>
                <a:lnTo>
                  <a:pt x="71428" y="14479"/>
                </a:lnTo>
                <a:lnTo>
                  <a:pt x="72423" y="12629"/>
                </a:lnTo>
                <a:lnTo>
                  <a:pt x="74079" y="11396"/>
                </a:lnTo>
                <a:lnTo>
                  <a:pt x="76175" y="10574"/>
                </a:lnTo>
                <a:lnTo>
                  <a:pt x="77572" y="9033"/>
                </a:lnTo>
                <a:lnTo>
                  <a:pt x="79125" y="4676"/>
                </a:lnTo>
                <a:lnTo>
                  <a:pt x="80531" y="3117"/>
                </a:lnTo>
                <a:lnTo>
                  <a:pt x="84739" y="1385"/>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9" name="SMARTInkShape-914"/>
          <p:cNvSpPr/>
          <p:nvPr/>
        </p:nvSpPr>
        <p:spPr>
          <a:xfrm>
            <a:off x="2411023" y="3652242"/>
            <a:ext cx="714369" cy="607220"/>
          </a:xfrm>
          <a:custGeom>
            <a:avLst/>
            <a:gdLst/>
            <a:ahLst/>
            <a:cxnLst/>
            <a:rect l="0" t="0" r="0" b="0"/>
            <a:pathLst>
              <a:path w="714369" h="607220">
                <a:moveTo>
                  <a:pt x="8922" y="0"/>
                </a:moveTo>
                <a:lnTo>
                  <a:pt x="1234" y="0"/>
                </a:lnTo>
                <a:lnTo>
                  <a:pt x="820" y="992"/>
                </a:lnTo>
                <a:lnTo>
                  <a:pt x="2" y="8821"/>
                </a:lnTo>
                <a:lnTo>
                  <a:pt x="5139" y="8908"/>
                </a:lnTo>
                <a:lnTo>
                  <a:pt x="2941" y="8920"/>
                </a:lnTo>
                <a:lnTo>
                  <a:pt x="1958" y="9915"/>
                </a:lnTo>
                <a:lnTo>
                  <a:pt x="15" y="17751"/>
                </a:lnTo>
                <a:lnTo>
                  <a:pt x="7683" y="17850"/>
                </a:lnTo>
                <a:lnTo>
                  <a:pt x="8096" y="18845"/>
                </a:lnTo>
                <a:lnTo>
                  <a:pt x="8813" y="25547"/>
                </a:lnTo>
                <a:lnTo>
                  <a:pt x="7858" y="25961"/>
                </a:lnTo>
                <a:lnTo>
                  <a:pt x="1224" y="26680"/>
                </a:lnTo>
                <a:lnTo>
                  <a:pt x="5381" y="26768"/>
                </a:lnTo>
                <a:lnTo>
                  <a:pt x="3049" y="26780"/>
                </a:lnTo>
                <a:lnTo>
                  <a:pt x="2030" y="27775"/>
                </a:lnTo>
                <a:lnTo>
                  <a:pt x="261" y="34477"/>
                </a:lnTo>
                <a:lnTo>
                  <a:pt x="0" y="44249"/>
                </a:lnTo>
                <a:lnTo>
                  <a:pt x="8555" y="53200"/>
                </a:lnTo>
                <a:lnTo>
                  <a:pt x="8922" y="71067"/>
                </a:lnTo>
                <a:lnTo>
                  <a:pt x="13663" y="71328"/>
                </a:lnTo>
                <a:lnTo>
                  <a:pt x="15059" y="72357"/>
                </a:lnTo>
                <a:lnTo>
                  <a:pt x="17848" y="80353"/>
                </a:lnTo>
                <a:lnTo>
                  <a:pt x="17849" y="80358"/>
                </a:lnTo>
                <a:lnTo>
                  <a:pt x="22592" y="80364"/>
                </a:lnTo>
                <a:lnTo>
                  <a:pt x="23988" y="81358"/>
                </a:lnTo>
                <a:lnTo>
                  <a:pt x="24919" y="83012"/>
                </a:lnTo>
                <a:lnTo>
                  <a:pt x="25540" y="85107"/>
                </a:lnTo>
                <a:lnTo>
                  <a:pt x="26946" y="86503"/>
                </a:lnTo>
                <a:lnTo>
                  <a:pt x="34361" y="88929"/>
                </a:lnTo>
                <a:lnTo>
                  <a:pt x="35111" y="91779"/>
                </a:lnTo>
                <a:lnTo>
                  <a:pt x="35676" y="97849"/>
                </a:lnTo>
                <a:lnTo>
                  <a:pt x="40441" y="98115"/>
                </a:lnTo>
                <a:lnTo>
                  <a:pt x="41841" y="99145"/>
                </a:lnTo>
                <a:lnTo>
                  <a:pt x="44532" y="106786"/>
                </a:lnTo>
                <a:lnTo>
                  <a:pt x="44609" y="111787"/>
                </a:lnTo>
                <a:lnTo>
                  <a:pt x="45612" y="113220"/>
                </a:lnTo>
                <a:lnTo>
                  <a:pt x="47272" y="114175"/>
                </a:lnTo>
                <a:lnTo>
                  <a:pt x="52327" y="115709"/>
                </a:lnTo>
                <a:lnTo>
                  <a:pt x="53018" y="118564"/>
                </a:lnTo>
                <a:lnTo>
                  <a:pt x="53570" y="129747"/>
                </a:lnTo>
                <a:lnTo>
                  <a:pt x="54562" y="131146"/>
                </a:lnTo>
                <a:lnTo>
                  <a:pt x="56216" y="132079"/>
                </a:lnTo>
                <a:lnTo>
                  <a:pt x="58311" y="132701"/>
                </a:lnTo>
                <a:lnTo>
                  <a:pt x="59707" y="134108"/>
                </a:lnTo>
                <a:lnTo>
                  <a:pt x="62132" y="141525"/>
                </a:lnTo>
                <a:lnTo>
                  <a:pt x="64983" y="142275"/>
                </a:lnTo>
                <a:lnTo>
                  <a:pt x="70157" y="142757"/>
                </a:lnTo>
                <a:lnTo>
                  <a:pt x="70864" y="145468"/>
                </a:lnTo>
                <a:lnTo>
                  <a:pt x="71429" y="151795"/>
                </a:lnTo>
                <a:lnTo>
                  <a:pt x="76170" y="151802"/>
                </a:lnTo>
                <a:lnTo>
                  <a:pt x="77567" y="152795"/>
                </a:lnTo>
                <a:lnTo>
                  <a:pt x="78498" y="154450"/>
                </a:lnTo>
                <a:lnTo>
                  <a:pt x="80251" y="160366"/>
                </a:lnTo>
                <a:lnTo>
                  <a:pt x="97819" y="178193"/>
                </a:lnTo>
                <a:lnTo>
                  <a:pt x="115678" y="178593"/>
                </a:lnTo>
                <a:lnTo>
                  <a:pt x="116075" y="187415"/>
                </a:lnTo>
                <a:lnTo>
                  <a:pt x="123767" y="187514"/>
                </a:lnTo>
                <a:lnTo>
                  <a:pt x="124181" y="188509"/>
                </a:lnTo>
                <a:lnTo>
                  <a:pt x="124640" y="192261"/>
                </a:lnTo>
                <a:lnTo>
                  <a:pt x="125755" y="193659"/>
                </a:lnTo>
                <a:lnTo>
                  <a:pt x="132664" y="196085"/>
                </a:lnTo>
                <a:lnTo>
                  <a:pt x="133372" y="198935"/>
                </a:lnTo>
                <a:lnTo>
                  <a:pt x="133561" y="201085"/>
                </a:lnTo>
                <a:lnTo>
                  <a:pt x="134679" y="202517"/>
                </a:lnTo>
                <a:lnTo>
                  <a:pt x="142756" y="205350"/>
                </a:lnTo>
                <a:lnTo>
                  <a:pt x="164990" y="205383"/>
                </a:lnTo>
                <a:lnTo>
                  <a:pt x="166546" y="206375"/>
                </a:lnTo>
                <a:lnTo>
                  <a:pt x="167582" y="208029"/>
                </a:lnTo>
                <a:lnTo>
                  <a:pt x="169247" y="213071"/>
                </a:lnTo>
                <a:lnTo>
                  <a:pt x="172120" y="213761"/>
                </a:lnTo>
                <a:lnTo>
                  <a:pt x="192137" y="214312"/>
                </a:lnTo>
                <a:lnTo>
                  <a:pt x="193574" y="215304"/>
                </a:lnTo>
                <a:lnTo>
                  <a:pt x="194531" y="216958"/>
                </a:lnTo>
                <a:lnTo>
                  <a:pt x="196067" y="222001"/>
                </a:lnTo>
                <a:lnTo>
                  <a:pt x="198924" y="222690"/>
                </a:lnTo>
                <a:lnTo>
                  <a:pt x="204101" y="223133"/>
                </a:lnTo>
                <a:lnTo>
                  <a:pt x="204526" y="224162"/>
                </a:lnTo>
                <a:lnTo>
                  <a:pt x="204998" y="227951"/>
                </a:lnTo>
                <a:lnTo>
                  <a:pt x="206116" y="229358"/>
                </a:lnTo>
                <a:lnTo>
                  <a:pt x="214193" y="232140"/>
                </a:lnTo>
                <a:lnTo>
                  <a:pt x="222864" y="240733"/>
                </a:lnTo>
                <a:lnTo>
                  <a:pt x="232053" y="241099"/>
                </a:lnTo>
                <a:lnTo>
                  <a:pt x="248773" y="257710"/>
                </a:lnTo>
                <a:lnTo>
                  <a:pt x="254394" y="258591"/>
                </a:lnTo>
                <a:lnTo>
                  <a:pt x="255914" y="259706"/>
                </a:lnTo>
                <a:lnTo>
                  <a:pt x="258687" y="267042"/>
                </a:lnTo>
                <a:lnTo>
                  <a:pt x="258835" y="267513"/>
                </a:lnTo>
                <a:lnTo>
                  <a:pt x="266632" y="267857"/>
                </a:lnTo>
                <a:lnTo>
                  <a:pt x="267049" y="268861"/>
                </a:lnTo>
                <a:lnTo>
                  <a:pt x="267512" y="272622"/>
                </a:lnTo>
                <a:lnTo>
                  <a:pt x="268628" y="274021"/>
                </a:lnTo>
                <a:lnTo>
                  <a:pt x="275539" y="276452"/>
                </a:lnTo>
                <a:lnTo>
                  <a:pt x="276247" y="279303"/>
                </a:lnTo>
                <a:lnTo>
                  <a:pt x="276803" y="285639"/>
                </a:lnTo>
                <a:lnTo>
                  <a:pt x="281956" y="285728"/>
                </a:lnTo>
                <a:lnTo>
                  <a:pt x="277686" y="285747"/>
                </a:lnTo>
                <a:lnTo>
                  <a:pt x="277072" y="290490"/>
                </a:lnTo>
                <a:lnTo>
                  <a:pt x="277978" y="291886"/>
                </a:lnTo>
                <a:lnTo>
                  <a:pt x="279574" y="292818"/>
                </a:lnTo>
                <a:lnTo>
                  <a:pt x="285382" y="294571"/>
                </a:lnTo>
                <a:lnTo>
                  <a:pt x="285636" y="299388"/>
                </a:lnTo>
                <a:lnTo>
                  <a:pt x="286663" y="300795"/>
                </a:lnTo>
                <a:lnTo>
                  <a:pt x="293422" y="303239"/>
                </a:lnTo>
                <a:lnTo>
                  <a:pt x="286874" y="303577"/>
                </a:lnTo>
                <a:lnTo>
                  <a:pt x="301219" y="311295"/>
                </a:lnTo>
                <a:lnTo>
                  <a:pt x="311081" y="312430"/>
                </a:lnTo>
                <a:lnTo>
                  <a:pt x="311565" y="313459"/>
                </a:lnTo>
                <a:lnTo>
                  <a:pt x="312494" y="325839"/>
                </a:lnTo>
                <a:lnTo>
                  <a:pt x="313499" y="327359"/>
                </a:lnTo>
                <a:lnTo>
                  <a:pt x="315161" y="328372"/>
                </a:lnTo>
                <a:lnTo>
                  <a:pt x="321092" y="330280"/>
                </a:lnTo>
                <a:lnTo>
                  <a:pt x="330014" y="338957"/>
                </a:lnTo>
                <a:lnTo>
                  <a:pt x="338046" y="339296"/>
                </a:lnTo>
                <a:lnTo>
                  <a:pt x="338471" y="340299"/>
                </a:lnTo>
                <a:lnTo>
                  <a:pt x="338943" y="344059"/>
                </a:lnTo>
                <a:lnTo>
                  <a:pt x="340061" y="345459"/>
                </a:lnTo>
                <a:lnTo>
                  <a:pt x="347873" y="348149"/>
                </a:lnTo>
                <a:lnTo>
                  <a:pt x="348138" y="352966"/>
                </a:lnTo>
                <a:lnTo>
                  <a:pt x="349168" y="354373"/>
                </a:lnTo>
                <a:lnTo>
                  <a:pt x="357107" y="357166"/>
                </a:lnTo>
                <a:lnTo>
                  <a:pt x="357170" y="357185"/>
                </a:lnTo>
                <a:lnTo>
                  <a:pt x="373689" y="357188"/>
                </a:lnTo>
                <a:lnTo>
                  <a:pt x="374139" y="358180"/>
                </a:lnTo>
                <a:lnTo>
                  <a:pt x="374640" y="361928"/>
                </a:lnTo>
                <a:lnTo>
                  <a:pt x="375765" y="363325"/>
                </a:lnTo>
                <a:lnTo>
                  <a:pt x="383591" y="366008"/>
                </a:lnTo>
                <a:lnTo>
                  <a:pt x="383857" y="370826"/>
                </a:lnTo>
                <a:lnTo>
                  <a:pt x="384887" y="372233"/>
                </a:lnTo>
                <a:lnTo>
                  <a:pt x="392528" y="374937"/>
                </a:lnTo>
                <a:lnTo>
                  <a:pt x="401717" y="383867"/>
                </a:lnTo>
                <a:lnTo>
                  <a:pt x="401795" y="388685"/>
                </a:lnTo>
                <a:lnTo>
                  <a:pt x="402799" y="390092"/>
                </a:lnTo>
                <a:lnTo>
                  <a:pt x="404460" y="391030"/>
                </a:lnTo>
                <a:lnTo>
                  <a:pt x="410390" y="392796"/>
                </a:lnTo>
                <a:lnTo>
                  <a:pt x="410649" y="397614"/>
                </a:lnTo>
                <a:lnTo>
                  <a:pt x="411678" y="399022"/>
                </a:lnTo>
                <a:lnTo>
                  <a:pt x="418437" y="401466"/>
                </a:lnTo>
                <a:lnTo>
                  <a:pt x="424058" y="401726"/>
                </a:lnTo>
                <a:lnTo>
                  <a:pt x="425578" y="402755"/>
                </a:lnTo>
                <a:lnTo>
                  <a:pt x="426591" y="404433"/>
                </a:lnTo>
                <a:lnTo>
                  <a:pt x="428217" y="409515"/>
                </a:lnTo>
                <a:lnTo>
                  <a:pt x="431085" y="410210"/>
                </a:lnTo>
                <a:lnTo>
                  <a:pt x="436271" y="410656"/>
                </a:lnTo>
                <a:lnTo>
                  <a:pt x="445124" y="418445"/>
                </a:lnTo>
                <a:lnTo>
                  <a:pt x="454047" y="419585"/>
                </a:lnTo>
                <a:lnTo>
                  <a:pt x="459744" y="419663"/>
                </a:lnTo>
                <a:lnTo>
                  <a:pt x="461275" y="420666"/>
                </a:lnTo>
                <a:lnTo>
                  <a:pt x="462295" y="422327"/>
                </a:lnTo>
                <a:lnTo>
                  <a:pt x="462976" y="424426"/>
                </a:lnTo>
                <a:lnTo>
                  <a:pt x="464422" y="425826"/>
                </a:lnTo>
                <a:lnTo>
                  <a:pt x="472863" y="428516"/>
                </a:lnTo>
                <a:lnTo>
                  <a:pt x="481817" y="428622"/>
                </a:lnTo>
                <a:lnTo>
                  <a:pt x="482084" y="433365"/>
                </a:lnTo>
                <a:lnTo>
                  <a:pt x="483113" y="434761"/>
                </a:lnTo>
                <a:lnTo>
                  <a:pt x="490755" y="437446"/>
                </a:lnTo>
                <a:lnTo>
                  <a:pt x="534420" y="437555"/>
                </a:lnTo>
                <a:lnTo>
                  <a:pt x="543344" y="445244"/>
                </a:lnTo>
                <a:lnTo>
                  <a:pt x="552272" y="446376"/>
                </a:lnTo>
                <a:lnTo>
                  <a:pt x="585044" y="446485"/>
                </a:lnTo>
                <a:lnTo>
                  <a:pt x="586480" y="447477"/>
                </a:lnTo>
                <a:lnTo>
                  <a:pt x="587437" y="449130"/>
                </a:lnTo>
                <a:lnTo>
                  <a:pt x="588974" y="454173"/>
                </a:lnTo>
                <a:lnTo>
                  <a:pt x="591830" y="454862"/>
                </a:lnTo>
                <a:lnTo>
                  <a:pt x="602910" y="455405"/>
                </a:lnTo>
                <a:lnTo>
                  <a:pt x="604344" y="456400"/>
                </a:lnTo>
                <a:lnTo>
                  <a:pt x="605299" y="458056"/>
                </a:lnTo>
                <a:lnTo>
                  <a:pt x="605937" y="460152"/>
                </a:lnTo>
                <a:lnTo>
                  <a:pt x="606362" y="460557"/>
                </a:lnTo>
                <a:lnTo>
                  <a:pt x="606645" y="459835"/>
                </a:lnTo>
                <a:lnTo>
                  <a:pt x="606834" y="458361"/>
                </a:lnTo>
                <a:lnTo>
                  <a:pt x="607952" y="457379"/>
                </a:lnTo>
                <a:lnTo>
                  <a:pt x="614867" y="455673"/>
                </a:lnTo>
                <a:lnTo>
                  <a:pt x="615292" y="456579"/>
                </a:lnTo>
                <a:lnTo>
                  <a:pt x="615764" y="460231"/>
                </a:lnTo>
                <a:lnTo>
                  <a:pt x="616881" y="461602"/>
                </a:lnTo>
                <a:lnTo>
                  <a:pt x="624693" y="464237"/>
                </a:lnTo>
                <a:lnTo>
                  <a:pt x="632726" y="472023"/>
                </a:lnTo>
                <a:lnTo>
                  <a:pt x="642529" y="473241"/>
                </a:lnTo>
                <a:lnTo>
                  <a:pt x="651482" y="481835"/>
                </a:lnTo>
                <a:lnTo>
                  <a:pt x="660412" y="482194"/>
                </a:lnTo>
                <a:lnTo>
                  <a:pt x="660780" y="490765"/>
                </a:lnTo>
                <a:lnTo>
                  <a:pt x="669687" y="500029"/>
                </a:lnTo>
                <a:lnTo>
                  <a:pt x="669719" y="508960"/>
                </a:lnTo>
                <a:lnTo>
                  <a:pt x="674460" y="508983"/>
                </a:lnTo>
                <a:lnTo>
                  <a:pt x="675856" y="509978"/>
                </a:lnTo>
                <a:lnTo>
                  <a:pt x="676787" y="511634"/>
                </a:lnTo>
                <a:lnTo>
                  <a:pt x="678617" y="526375"/>
                </a:lnTo>
                <a:lnTo>
                  <a:pt x="683380" y="526711"/>
                </a:lnTo>
                <a:lnTo>
                  <a:pt x="684779" y="527750"/>
                </a:lnTo>
                <a:lnTo>
                  <a:pt x="687469" y="535410"/>
                </a:lnTo>
                <a:lnTo>
                  <a:pt x="687576" y="544334"/>
                </a:lnTo>
                <a:lnTo>
                  <a:pt x="692318" y="544600"/>
                </a:lnTo>
                <a:lnTo>
                  <a:pt x="693715" y="545629"/>
                </a:lnTo>
                <a:lnTo>
                  <a:pt x="696476" y="553531"/>
                </a:lnTo>
                <a:lnTo>
                  <a:pt x="696506" y="561320"/>
                </a:lnTo>
                <a:lnTo>
                  <a:pt x="697498" y="561736"/>
                </a:lnTo>
                <a:lnTo>
                  <a:pt x="701248" y="562200"/>
                </a:lnTo>
                <a:lnTo>
                  <a:pt x="702645" y="563315"/>
                </a:lnTo>
                <a:lnTo>
                  <a:pt x="705406" y="571389"/>
                </a:lnTo>
                <a:lnTo>
                  <a:pt x="696875" y="580059"/>
                </a:lnTo>
                <a:lnTo>
                  <a:pt x="704229" y="580397"/>
                </a:lnTo>
                <a:lnTo>
                  <a:pt x="704901" y="583061"/>
                </a:lnTo>
                <a:lnTo>
                  <a:pt x="705332" y="588115"/>
                </a:lnTo>
                <a:lnTo>
                  <a:pt x="708037" y="588807"/>
                </a:lnTo>
                <a:lnTo>
                  <a:pt x="713997" y="589327"/>
                </a:lnTo>
                <a:lnTo>
                  <a:pt x="714258" y="594091"/>
                </a:lnTo>
                <a:lnTo>
                  <a:pt x="713302" y="595490"/>
                </a:lnTo>
                <a:lnTo>
                  <a:pt x="711673" y="596423"/>
                </a:lnTo>
                <a:lnTo>
                  <a:pt x="706670" y="597921"/>
                </a:lnTo>
                <a:lnTo>
                  <a:pt x="710543" y="598180"/>
                </a:lnTo>
                <a:lnTo>
                  <a:pt x="711818" y="599209"/>
                </a:lnTo>
                <a:lnTo>
                  <a:pt x="714368" y="6072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0" name="SMARTInkShape-915"/>
          <p:cNvSpPr/>
          <p:nvPr/>
        </p:nvSpPr>
        <p:spPr>
          <a:xfrm>
            <a:off x="232172" y="2241352"/>
            <a:ext cx="785813" cy="1053672"/>
          </a:xfrm>
          <a:custGeom>
            <a:avLst/>
            <a:gdLst/>
            <a:ahLst/>
            <a:cxnLst/>
            <a:rect l="0" t="0" r="0" b="0"/>
            <a:pathLst>
              <a:path w="785813" h="1053672">
                <a:moveTo>
                  <a:pt x="785812" y="982265"/>
                </a:moveTo>
                <a:lnTo>
                  <a:pt x="773383" y="982265"/>
                </a:lnTo>
                <a:lnTo>
                  <a:pt x="767721" y="979619"/>
                </a:lnTo>
                <a:lnTo>
                  <a:pt x="759036" y="973345"/>
                </a:lnTo>
                <a:lnTo>
                  <a:pt x="717270" y="973336"/>
                </a:lnTo>
                <a:lnTo>
                  <a:pt x="673695" y="973336"/>
                </a:lnTo>
                <a:lnTo>
                  <a:pt x="630148" y="973336"/>
                </a:lnTo>
                <a:lnTo>
                  <a:pt x="587449" y="973336"/>
                </a:lnTo>
                <a:lnTo>
                  <a:pt x="577076" y="973336"/>
                </a:lnTo>
                <a:lnTo>
                  <a:pt x="575217" y="974328"/>
                </a:lnTo>
                <a:lnTo>
                  <a:pt x="573978" y="975981"/>
                </a:lnTo>
                <a:lnTo>
                  <a:pt x="571989" y="981024"/>
                </a:lnTo>
                <a:lnTo>
                  <a:pt x="569072" y="981713"/>
                </a:lnTo>
                <a:lnTo>
                  <a:pt x="558210" y="982233"/>
                </a:lnTo>
                <a:lnTo>
                  <a:pt x="553026" y="984896"/>
                </a:lnTo>
                <a:lnTo>
                  <a:pt x="547414" y="988396"/>
                </a:lnTo>
                <a:lnTo>
                  <a:pt x="537509" y="990826"/>
                </a:lnTo>
                <a:lnTo>
                  <a:pt x="528244" y="998851"/>
                </a:lnTo>
                <a:lnTo>
                  <a:pt x="522524" y="999747"/>
                </a:lnTo>
                <a:lnTo>
                  <a:pt x="514545" y="1000013"/>
                </a:lnTo>
                <a:lnTo>
                  <a:pt x="508814" y="1002721"/>
                </a:lnTo>
                <a:lnTo>
                  <a:pt x="505897" y="1004832"/>
                </a:lnTo>
                <a:lnTo>
                  <a:pt x="502655" y="1009824"/>
                </a:lnTo>
                <a:lnTo>
                  <a:pt x="501791" y="1012544"/>
                </a:lnTo>
                <a:lnTo>
                  <a:pt x="500223" y="1014357"/>
                </a:lnTo>
                <a:lnTo>
                  <a:pt x="491255" y="1017942"/>
                </a:lnTo>
                <a:lnTo>
                  <a:pt x="483455" y="1017980"/>
                </a:lnTo>
                <a:lnTo>
                  <a:pt x="475321" y="1024120"/>
                </a:lnTo>
                <a:lnTo>
                  <a:pt x="467045" y="1026086"/>
                </a:lnTo>
                <a:lnTo>
                  <a:pt x="452401" y="1026805"/>
                </a:lnTo>
                <a:lnTo>
                  <a:pt x="446468" y="1029511"/>
                </a:lnTo>
                <a:lnTo>
                  <a:pt x="439315" y="1034593"/>
                </a:lnTo>
                <a:lnTo>
                  <a:pt x="430773" y="1035596"/>
                </a:lnTo>
                <a:lnTo>
                  <a:pt x="421350" y="1035811"/>
                </a:lnTo>
                <a:lnTo>
                  <a:pt x="412152" y="1043529"/>
                </a:lnTo>
                <a:lnTo>
                  <a:pt x="402240" y="1044741"/>
                </a:lnTo>
                <a:lnTo>
                  <a:pt x="401955" y="1049504"/>
                </a:lnTo>
                <a:lnTo>
                  <a:pt x="400923" y="1050904"/>
                </a:lnTo>
                <a:lnTo>
                  <a:pt x="393016" y="1053671"/>
                </a:lnTo>
                <a:lnTo>
                  <a:pt x="384086" y="1044882"/>
                </a:lnTo>
                <a:lnTo>
                  <a:pt x="361389" y="1044773"/>
                </a:lnTo>
                <a:lnTo>
                  <a:pt x="359988" y="1043781"/>
                </a:lnTo>
                <a:lnTo>
                  <a:pt x="359055" y="1042127"/>
                </a:lnTo>
                <a:lnTo>
                  <a:pt x="357197" y="1035875"/>
                </a:lnTo>
                <a:lnTo>
                  <a:pt x="340602" y="1019258"/>
                </a:lnTo>
                <a:lnTo>
                  <a:pt x="339580" y="1013091"/>
                </a:lnTo>
                <a:lnTo>
                  <a:pt x="339440" y="1015148"/>
                </a:lnTo>
                <a:lnTo>
                  <a:pt x="339403" y="1015101"/>
                </a:lnTo>
                <a:lnTo>
                  <a:pt x="339338" y="1010046"/>
                </a:lnTo>
                <a:lnTo>
                  <a:pt x="333193" y="1002121"/>
                </a:lnTo>
                <a:lnTo>
                  <a:pt x="330234" y="993881"/>
                </a:lnTo>
                <a:lnTo>
                  <a:pt x="321869" y="982776"/>
                </a:lnTo>
                <a:lnTo>
                  <a:pt x="321479" y="973716"/>
                </a:lnTo>
                <a:lnTo>
                  <a:pt x="316731" y="968708"/>
                </a:lnTo>
                <a:lnTo>
                  <a:pt x="311756" y="966318"/>
                </a:lnTo>
                <a:lnTo>
                  <a:pt x="305219" y="964783"/>
                </a:lnTo>
                <a:lnTo>
                  <a:pt x="299346" y="959777"/>
                </a:lnTo>
                <a:lnTo>
                  <a:pt x="298782" y="958343"/>
                </a:lnTo>
                <a:lnTo>
                  <a:pt x="299399" y="957388"/>
                </a:lnTo>
                <a:lnTo>
                  <a:pt x="302778" y="955854"/>
                </a:lnTo>
                <a:lnTo>
                  <a:pt x="303363" y="950848"/>
                </a:lnTo>
                <a:lnTo>
                  <a:pt x="302453" y="949414"/>
                </a:lnTo>
                <a:lnTo>
                  <a:pt x="300854" y="948458"/>
                </a:lnTo>
                <a:lnTo>
                  <a:pt x="295899" y="946924"/>
                </a:lnTo>
                <a:lnTo>
                  <a:pt x="295222" y="944068"/>
                </a:lnTo>
                <a:lnTo>
                  <a:pt x="295041" y="941918"/>
                </a:lnTo>
                <a:lnTo>
                  <a:pt x="293928" y="940484"/>
                </a:lnTo>
                <a:lnTo>
                  <a:pt x="286127" y="937729"/>
                </a:lnTo>
                <a:lnTo>
                  <a:pt x="281121" y="937650"/>
                </a:lnTo>
                <a:lnTo>
                  <a:pt x="279688" y="936647"/>
                </a:lnTo>
                <a:lnTo>
                  <a:pt x="278732" y="934986"/>
                </a:lnTo>
                <a:lnTo>
                  <a:pt x="278095" y="932886"/>
                </a:lnTo>
                <a:lnTo>
                  <a:pt x="276678" y="931486"/>
                </a:lnTo>
                <a:lnTo>
                  <a:pt x="272457" y="929931"/>
                </a:lnTo>
                <a:lnTo>
                  <a:pt x="270935" y="928524"/>
                </a:lnTo>
                <a:lnTo>
                  <a:pt x="268291" y="921108"/>
                </a:lnTo>
                <a:lnTo>
                  <a:pt x="265423" y="920358"/>
                </a:lnTo>
                <a:lnTo>
                  <a:pt x="221198" y="919757"/>
                </a:lnTo>
                <a:lnTo>
                  <a:pt x="215672" y="919757"/>
                </a:lnTo>
                <a:lnTo>
                  <a:pt x="205786" y="911195"/>
                </a:lnTo>
                <a:lnTo>
                  <a:pt x="196565" y="919651"/>
                </a:lnTo>
                <a:lnTo>
                  <a:pt x="178994" y="919757"/>
                </a:lnTo>
                <a:lnTo>
                  <a:pt x="178712" y="924498"/>
                </a:lnTo>
                <a:lnTo>
                  <a:pt x="177681" y="925894"/>
                </a:lnTo>
                <a:lnTo>
                  <a:pt x="170916" y="928319"/>
                </a:lnTo>
                <a:lnTo>
                  <a:pt x="126302" y="928687"/>
                </a:lnTo>
                <a:lnTo>
                  <a:pt x="99586" y="928687"/>
                </a:lnTo>
                <a:lnTo>
                  <a:pt x="99133" y="927695"/>
                </a:lnTo>
                <a:lnTo>
                  <a:pt x="98629" y="923947"/>
                </a:lnTo>
                <a:lnTo>
                  <a:pt x="97503" y="922550"/>
                </a:lnTo>
                <a:lnTo>
                  <a:pt x="90573" y="920125"/>
                </a:lnTo>
                <a:lnTo>
                  <a:pt x="81720" y="919790"/>
                </a:lnTo>
                <a:lnTo>
                  <a:pt x="81269" y="918787"/>
                </a:lnTo>
                <a:lnTo>
                  <a:pt x="80768" y="915027"/>
                </a:lnTo>
                <a:lnTo>
                  <a:pt x="79642" y="913627"/>
                </a:lnTo>
                <a:lnTo>
                  <a:pt x="72714" y="911196"/>
                </a:lnTo>
                <a:lnTo>
                  <a:pt x="62909" y="910837"/>
                </a:lnTo>
                <a:lnTo>
                  <a:pt x="62627" y="906090"/>
                </a:lnTo>
                <a:lnTo>
                  <a:pt x="61595" y="904693"/>
                </a:lnTo>
                <a:lnTo>
                  <a:pt x="57802" y="903140"/>
                </a:lnTo>
                <a:lnTo>
                  <a:pt x="56394" y="901734"/>
                </a:lnTo>
                <a:lnTo>
                  <a:pt x="53588" y="893004"/>
                </a:lnTo>
                <a:lnTo>
                  <a:pt x="53578" y="857662"/>
                </a:lnTo>
                <a:lnTo>
                  <a:pt x="58318" y="852631"/>
                </a:lnTo>
                <a:lnTo>
                  <a:pt x="58723" y="851194"/>
                </a:lnTo>
                <a:lnTo>
                  <a:pt x="58000" y="850236"/>
                </a:lnTo>
                <a:lnTo>
                  <a:pt x="56526" y="849597"/>
                </a:lnTo>
                <a:lnTo>
                  <a:pt x="55543" y="848180"/>
                </a:lnTo>
                <a:lnTo>
                  <a:pt x="53837" y="840744"/>
                </a:lnTo>
                <a:lnTo>
                  <a:pt x="53585" y="826123"/>
                </a:lnTo>
                <a:lnTo>
                  <a:pt x="54575" y="824592"/>
                </a:lnTo>
                <a:lnTo>
                  <a:pt x="56227" y="823572"/>
                </a:lnTo>
                <a:lnTo>
                  <a:pt x="58320" y="822892"/>
                </a:lnTo>
                <a:lnTo>
                  <a:pt x="58724" y="822438"/>
                </a:lnTo>
                <a:lnTo>
                  <a:pt x="58001" y="822136"/>
                </a:lnTo>
                <a:lnTo>
                  <a:pt x="56527" y="821934"/>
                </a:lnTo>
                <a:lnTo>
                  <a:pt x="56536" y="820807"/>
                </a:lnTo>
                <a:lnTo>
                  <a:pt x="61525" y="813878"/>
                </a:lnTo>
                <a:lnTo>
                  <a:pt x="62421" y="805025"/>
                </a:lnTo>
                <a:lnTo>
                  <a:pt x="53944" y="795145"/>
                </a:lnTo>
                <a:lnTo>
                  <a:pt x="53686" y="790121"/>
                </a:lnTo>
                <a:lnTo>
                  <a:pt x="52658" y="788685"/>
                </a:lnTo>
                <a:lnTo>
                  <a:pt x="50980" y="787727"/>
                </a:lnTo>
                <a:lnTo>
                  <a:pt x="48870" y="787089"/>
                </a:lnTo>
                <a:lnTo>
                  <a:pt x="48455" y="786663"/>
                </a:lnTo>
                <a:lnTo>
                  <a:pt x="49170" y="786379"/>
                </a:lnTo>
                <a:lnTo>
                  <a:pt x="50640" y="786190"/>
                </a:lnTo>
                <a:lnTo>
                  <a:pt x="50627" y="785072"/>
                </a:lnTo>
                <a:lnTo>
                  <a:pt x="47967" y="781184"/>
                </a:lnTo>
                <a:lnTo>
                  <a:pt x="47853" y="778757"/>
                </a:lnTo>
                <a:lnTo>
                  <a:pt x="53297" y="768432"/>
                </a:lnTo>
                <a:lnTo>
                  <a:pt x="45865" y="760306"/>
                </a:lnTo>
                <a:lnTo>
                  <a:pt x="44755" y="751447"/>
                </a:lnTo>
                <a:lnTo>
                  <a:pt x="44651" y="741567"/>
                </a:lnTo>
                <a:lnTo>
                  <a:pt x="39909" y="741283"/>
                </a:lnTo>
                <a:lnTo>
                  <a:pt x="38512" y="740251"/>
                </a:lnTo>
                <a:lnTo>
                  <a:pt x="35828" y="732605"/>
                </a:lnTo>
                <a:lnTo>
                  <a:pt x="31010" y="732344"/>
                </a:lnTo>
                <a:lnTo>
                  <a:pt x="29603" y="731315"/>
                </a:lnTo>
                <a:lnTo>
                  <a:pt x="26821" y="723414"/>
                </a:lnTo>
                <a:lnTo>
                  <a:pt x="18228" y="714745"/>
                </a:lnTo>
                <a:lnTo>
                  <a:pt x="13228" y="714484"/>
                </a:lnTo>
                <a:lnTo>
                  <a:pt x="11795" y="713456"/>
                </a:lnTo>
                <a:lnTo>
                  <a:pt x="10840" y="711778"/>
                </a:lnTo>
                <a:lnTo>
                  <a:pt x="8963" y="705555"/>
                </a:lnTo>
                <a:lnTo>
                  <a:pt x="8939" y="700737"/>
                </a:lnTo>
                <a:lnTo>
                  <a:pt x="7944" y="699330"/>
                </a:lnTo>
                <a:lnTo>
                  <a:pt x="6288" y="698391"/>
                </a:lnTo>
                <a:lnTo>
                  <a:pt x="4192" y="697766"/>
                </a:lnTo>
                <a:lnTo>
                  <a:pt x="2795" y="696357"/>
                </a:lnTo>
                <a:lnTo>
                  <a:pt x="109" y="687986"/>
                </a:lnTo>
                <a:lnTo>
                  <a:pt x="0" y="644221"/>
                </a:lnTo>
                <a:lnTo>
                  <a:pt x="0" y="626720"/>
                </a:lnTo>
                <a:lnTo>
                  <a:pt x="8102" y="607977"/>
                </a:lnTo>
                <a:lnTo>
                  <a:pt x="8920" y="590729"/>
                </a:lnTo>
                <a:lnTo>
                  <a:pt x="15065" y="582501"/>
                </a:lnTo>
                <a:lnTo>
                  <a:pt x="18023" y="574208"/>
                </a:lnTo>
                <a:lnTo>
                  <a:pt x="33257" y="553624"/>
                </a:lnTo>
                <a:lnTo>
                  <a:pt x="35502" y="542847"/>
                </a:lnTo>
                <a:lnTo>
                  <a:pt x="35718" y="522515"/>
                </a:lnTo>
                <a:lnTo>
                  <a:pt x="38364" y="517317"/>
                </a:lnTo>
                <a:lnTo>
                  <a:pt x="43407" y="510636"/>
                </a:lnTo>
                <a:lnTo>
                  <a:pt x="44539" y="501448"/>
                </a:lnTo>
                <a:lnTo>
                  <a:pt x="44648" y="469918"/>
                </a:lnTo>
                <a:lnTo>
                  <a:pt x="45640" y="468060"/>
                </a:lnTo>
                <a:lnTo>
                  <a:pt x="47294" y="466821"/>
                </a:lnTo>
                <a:lnTo>
                  <a:pt x="49389" y="465995"/>
                </a:lnTo>
                <a:lnTo>
                  <a:pt x="50785" y="464452"/>
                </a:lnTo>
                <a:lnTo>
                  <a:pt x="52337" y="460092"/>
                </a:lnTo>
                <a:lnTo>
                  <a:pt x="53210" y="452060"/>
                </a:lnTo>
                <a:lnTo>
                  <a:pt x="54325" y="450201"/>
                </a:lnTo>
                <a:lnTo>
                  <a:pt x="56060" y="448962"/>
                </a:lnTo>
                <a:lnTo>
                  <a:pt x="58209" y="448136"/>
                </a:lnTo>
                <a:lnTo>
                  <a:pt x="59642" y="446593"/>
                </a:lnTo>
                <a:lnTo>
                  <a:pt x="61234" y="442233"/>
                </a:lnTo>
                <a:lnTo>
                  <a:pt x="60666" y="440673"/>
                </a:lnTo>
                <a:lnTo>
                  <a:pt x="59296" y="439634"/>
                </a:lnTo>
                <a:lnTo>
                  <a:pt x="57390" y="438941"/>
                </a:lnTo>
                <a:lnTo>
                  <a:pt x="56119" y="437486"/>
                </a:lnTo>
                <a:lnTo>
                  <a:pt x="54707" y="433225"/>
                </a:lnTo>
                <a:lnTo>
                  <a:pt x="55323" y="430699"/>
                </a:lnTo>
                <a:lnTo>
                  <a:pt x="61366" y="421340"/>
                </a:lnTo>
                <a:lnTo>
                  <a:pt x="62357" y="410198"/>
                </a:lnTo>
                <a:lnTo>
                  <a:pt x="62508" y="379358"/>
                </a:lnTo>
                <a:lnTo>
                  <a:pt x="59862" y="374317"/>
                </a:lnTo>
                <a:lnTo>
                  <a:pt x="56371" y="368769"/>
                </a:lnTo>
                <a:lnTo>
                  <a:pt x="53946" y="358908"/>
                </a:lnTo>
                <a:lnTo>
                  <a:pt x="53610" y="349650"/>
                </a:lnTo>
                <a:lnTo>
                  <a:pt x="61269" y="340691"/>
                </a:lnTo>
                <a:lnTo>
                  <a:pt x="62399" y="331759"/>
                </a:lnTo>
                <a:lnTo>
                  <a:pt x="56349" y="323538"/>
                </a:lnTo>
                <a:lnTo>
                  <a:pt x="53943" y="314183"/>
                </a:lnTo>
                <a:lnTo>
                  <a:pt x="53578" y="269964"/>
                </a:lnTo>
                <a:lnTo>
                  <a:pt x="53578" y="226304"/>
                </a:lnTo>
                <a:lnTo>
                  <a:pt x="53578" y="209607"/>
                </a:lnTo>
                <a:lnTo>
                  <a:pt x="54570" y="208199"/>
                </a:lnTo>
                <a:lnTo>
                  <a:pt x="56224" y="207260"/>
                </a:lnTo>
                <a:lnTo>
                  <a:pt x="58318" y="206634"/>
                </a:lnTo>
                <a:lnTo>
                  <a:pt x="59715" y="205225"/>
                </a:lnTo>
                <a:lnTo>
                  <a:pt x="62140" y="197804"/>
                </a:lnTo>
                <a:lnTo>
                  <a:pt x="54787" y="188883"/>
                </a:lnTo>
                <a:lnTo>
                  <a:pt x="53684" y="179954"/>
                </a:lnTo>
                <a:lnTo>
                  <a:pt x="53609" y="174256"/>
                </a:lnTo>
                <a:lnTo>
                  <a:pt x="54591" y="172725"/>
                </a:lnTo>
                <a:lnTo>
                  <a:pt x="56238" y="171705"/>
                </a:lnTo>
                <a:lnTo>
                  <a:pt x="61269" y="170067"/>
                </a:lnTo>
                <a:lnTo>
                  <a:pt x="57400" y="169783"/>
                </a:lnTo>
                <a:lnTo>
                  <a:pt x="56126" y="168751"/>
                </a:lnTo>
                <a:lnTo>
                  <a:pt x="53607" y="160844"/>
                </a:lnTo>
                <a:lnTo>
                  <a:pt x="45892" y="153055"/>
                </a:lnTo>
                <a:lnTo>
                  <a:pt x="45017" y="147434"/>
                </a:lnTo>
                <a:lnTo>
                  <a:pt x="43902" y="145914"/>
                </a:lnTo>
                <a:lnTo>
                  <a:pt x="40017" y="144226"/>
                </a:lnTo>
                <a:lnTo>
                  <a:pt x="38584" y="142783"/>
                </a:lnTo>
                <a:lnTo>
                  <a:pt x="34978" y="133859"/>
                </a:lnTo>
                <a:lnTo>
                  <a:pt x="26901" y="125135"/>
                </a:lnTo>
                <a:lnTo>
                  <a:pt x="26791" y="103086"/>
                </a:lnTo>
                <a:lnTo>
                  <a:pt x="26790" y="104685"/>
                </a:lnTo>
                <a:lnTo>
                  <a:pt x="25797" y="104517"/>
                </a:lnTo>
                <a:lnTo>
                  <a:pt x="17968" y="98316"/>
                </a:lnTo>
                <a:lnTo>
                  <a:pt x="17859" y="80767"/>
                </a:lnTo>
                <a:lnTo>
                  <a:pt x="17859" y="85590"/>
                </a:lnTo>
                <a:lnTo>
                  <a:pt x="17859" y="81251"/>
                </a:lnTo>
                <a:lnTo>
                  <a:pt x="20505" y="80760"/>
                </a:lnTo>
                <a:lnTo>
                  <a:pt x="25548" y="80444"/>
                </a:lnTo>
                <a:lnTo>
                  <a:pt x="26237" y="77755"/>
                </a:lnTo>
                <a:lnTo>
                  <a:pt x="26421" y="75649"/>
                </a:lnTo>
                <a:lnTo>
                  <a:pt x="27536" y="74245"/>
                </a:lnTo>
                <a:lnTo>
                  <a:pt x="31420" y="72685"/>
                </a:lnTo>
                <a:lnTo>
                  <a:pt x="32853" y="71277"/>
                </a:lnTo>
                <a:lnTo>
                  <a:pt x="34445" y="67066"/>
                </a:lnTo>
                <a:lnTo>
                  <a:pt x="35862" y="65547"/>
                </a:lnTo>
                <a:lnTo>
                  <a:pt x="53475" y="54484"/>
                </a:lnTo>
                <a:lnTo>
                  <a:pt x="57832" y="53981"/>
                </a:lnTo>
                <a:lnTo>
                  <a:pt x="59390" y="52854"/>
                </a:lnTo>
                <a:lnTo>
                  <a:pt x="60430" y="51111"/>
                </a:lnTo>
                <a:lnTo>
                  <a:pt x="62097" y="45924"/>
                </a:lnTo>
                <a:lnTo>
                  <a:pt x="64971" y="45215"/>
                </a:lnTo>
                <a:lnTo>
                  <a:pt x="67127" y="45026"/>
                </a:lnTo>
                <a:lnTo>
                  <a:pt x="68563" y="43908"/>
                </a:lnTo>
                <a:lnTo>
                  <a:pt x="70160" y="40020"/>
                </a:lnTo>
                <a:lnTo>
                  <a:pt x="71578" y="38586"/>
                </a:lnTo>
                <a:lnTo>
                  <a:pt x="75799" y="36993"/>
                </a:lnTo>
                <a:lnTo>
                  <a:pt x="87654" y="35830"/>
                </a:lnTo>
                <a:lnTo>
                  <a:pt x="88202" y="34801"/>
                </a:lnTo>
                <a:lnTo>
                  <a:pt x="88810" y="31011"/>
                </a:lnTo>
                <a:lnTo>
                  <a:pt x="89965" y="29604"/>
                </a:lnTo>
                <a:lnTo>
                  <a:pt x="93893" y="28040"/>
                </a:lnTo>
                <a:lnTo>
                  <a:pt x="95337" y="26630"/>
                </a:lnTo>
                <a:lnTo>
                  <a:pt x="96942" y="22419"/>
                </a:lnTo>
                <a:lnTo>
                  <a:pt x="98363" y="20899"/>
                </a:lnTo>
                <a:lnTo>
                  <a:pt x="102586" y="19210"/>
                </a:lnTo>
                <a:lnTo>
                  <a:pt x="104110" y="17767"/>
                </a:lnTo>
                <a:lnTo>
                  <a:pt x="105802" y="13519"/>
                </a:lnTo>
                <a:lnTo>
                  <a:pt x="107246" y="11989"/>
                </a:lnTo>
                <a:lnTo>
                  <a:pt x="115966" y="8965"/>
                </a:lnTo>
                <a:lnTo>
                  <a:pt x="123764" y="8932"/>
                </a:lnTo>
                <a:lnTo>
                  <a:pt x="131897" y="2793"/>
                </a:lnTo>
                <a:lnTo>
                  <a:pt x="141233" y="367"/>
                </a:lnTo>
                <a:lnTo>
                  <a:pt x="182830" y="0"/>
                </a:lnTo>
                <a:lnTo>
                  <a:pt x="181138" y="0"/>
                </a:lnTo>
                <a:lnTo>
                  <a:pt x="184241" y="0"/>
                </a:lnTo>
                <a:lnTo>
                  <a:pt x="181765" y="0"/>
                </a:lnTo>
                <a:lnTo>
                  <a:pt x="180708" y="992"/>
                </a:lnTo>
                <a:lnTo>
                  <a:pt x="179533" y="4740"/>
                </a:lnTo>
                <a:lnTo>
                  <a:pt x="180212" y="6136"/>
                </a:lnTo>
                <a:lnTo>
                  <a:pt x="181657" y="7067"/>
                </a:lnTo>
                <a:lnTo>
                  <a:pt x="187422" y="8897"/>
                </a:lnTo>
                <a:lnTo>
                  <a:pt x="187514" y="16615"/>
                </a:lnTo>
                <a:lnTo>
                  <a:pt x="188510" y="17030"/>
                </a:lnTo>
                <a:lnTo>
                  <a:pt x="195211" y="17750"/>
                </a:lnTo>
                <a:lnTo>
                  <a:pt x="195901" y="20456"/>
                </a:lnTo>
                <a:lnTo>
                  <a:pt x="196421" y="31159"/>
                </a:lnTo>
                <a:lnTo>
                  <a:pt x="197424" y="32678"/>
                </a:lnTo>
                <a:lnTo>
                  <a:pt x="199084" y="33692"/>
                </a:lnTo>
                <a:lnTo>
                  <a:pt x="204139" y="35318"/>
                </a:lnTo>
                <a:lnTo>
                  <a:pt x="204830" y="38186"/>
                </a:lnTo>
                <a:lnTo>
                  <a:pt x="205383" y="71034"/>
                </a:lnTo>
                <a:lnTo>
                  <a:pt x="211520" y="78486"/>
                </a:lnTo>
                <a:lnTo>
                  <a:pt x="213945" y="87677"/>
                </a:lnTo>
                <a:lnTo>
                  <a:pt x="215059" y="88217"/>
                </a:lnTo>
                <a:lnTo>
                  <a:pt x="218944" y="88817"/>
                </a:lnTo>
                <a:lnTo>
                  <a:pt x="220377" y="89969"/>
                </a:lnTo>
                <a:lnTo>
                  <a:pt x="222865" y="96943"/>
                </a:lnTo>
                <a:lnTo>
                  <a:pt x="223241" y="123630"/>
                </a:lnTo>
                <a:lnTo>
                  <a:pt x="224234" y="124092"/>
                </a:lnTo>
                <a:lnTo>
                  <a:pt x="232162" y="125014"/>
                </a:lnTo>
                <a:lnTo>
                  <a:pt x="232169" y="129755"/>
                </a:lnTo>
                <a:lnTo>
                  <a:pt x="233162" y="131152"/>
                </a:lnTo>
                <a:lnTo>
                  <a:pt x="234816" y="132083"/>
                </a:lnTo>
                <a:lnTo>
                  <a:pt x="239860" y="133577"/>
                </a:lnTo>
                <a:lnTo>
                  <a:pt x="235712" y="133872"/>
                </a:lnTo>
                <a:lnTo>
                  <a:pt x="238044" y="133913"/>
                </a:lnTo>
                <a:lnTo>
                  <a:pt x="239063" y="134916"/>
                </a:lnTo>
                <a:lnTo>
                  <a:pt x="241022" y="142506"/>
                </a:lnTo>
                <a:lnTo>
                  <a:pt x="241099" y="151427"/>
                </a:lnTo>
                <a:lnTo>
                  <a:pt x="248790" y="151771"/>
                </a:lnTo>
                <a:lnTo>
                  <a:pt x="249203" y="152774"/>
                </a:lnTo>
                <a:lnTo>
                  <a:pt x="250031" y="1607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1" name="SMARTInkShape-916"/>
          <p:cNvSpPr/>
          <p:nvPr/>
        </p:nvSpPr>
        <p:spPr>
          <a:xfrm>
            <a:off x="491133" y="2214563"/>
            <a:ext cx="1186408" cy="1009055"/>
          </a:xfrm>
          <a:custGeom>
            <a:avLst/>
            <a:gdLst/>
            <a:ahLst/>
            <a:cxnLst/>
            <a:rect l="0" t="0" r="0" b="0"/>
            <a:pathLst>
              <a:path w="1186408" h="1009055">
                <a:moveTo>
                  <a:pt x="8930" y="187523"/>
                </a:moveTo>
                <a:lnTo>
                  <a:pt x="368" y="187523"/>
                </a:lnTo>
                <a:lnTo>
                  <a:pt x="3" y="178702"/>
                </a:lnTo>
                <a:lnTo>
                  <a:pt x="0" y="187158"/>
                </a:lnTo>
                <a:lnTo>
                  <a:pt x="25148" y="187522"/>
                </a:lnTo>
                <a:lnTo>
                  <a:pt x="33594" y="181386"/>
                </a:lnTo>
                <a:lnTo>
                  <a:pt x="39074" y="179834"/>
                </a:lnTo>
                <a:lnTo>
                  <a:pt x="82364" y="178603"/>
                </a:lnTo>
                <a:lnTo>
                  <a:pt x="125012" y="178593"/>
                </a:lnTo>
                <a:lnTo>
                  <a:pt x="141111" y="178593"/>
                </a:lnTo>
                <a:lnTo>
                  <a:pt x="151768" y="169696"/>
                </a:lnTo>
                <a:lnTo>
                  <a:pt x="196364" y="169664"/>
                </a:lnTo>
                <a:lnTo>
                  <a:pt x="217402" y="169664"/>
                </a:lnTo>
                <a:lnTo>
                  <a:pt x="223292" y="167018"/>
                </a:lnTo>
                <a:lnTo>
                  <a:pt x="226252" y="164923"/>
                </a:lnTo>
                <a:lnTo>
                  <a:pt x="228225" y="164519"/>
                </a:lnTo>
                <a:lnTo>
                  <a:pt x="229541" y="165242"/>
                </a:lnTo>
                <a:lnTo>
                  <a:pt x="230418" y="166716"/>
                </a:lnTo>
                <a:lnTo>
                  <a:pt x="231995" y="167698"/>
                </a:lnTo>
                <a:lnTo>
                  <a:pt x="238954" y="169081"/>
                </a:lnTo>
                <a:lnTo>
                  <a:pt x="266269" y="169663"/>
                </a:lnTo>
                <a:lnTo>
                  <a:pt x="266809" y="170655"/>
                </a:lnTo>
                <a:lnTo>
                  <a:pt x="267748" y="177352"/>
                </a:lnTo>
                <a:lnTo>
                  <a:pt x="270473" y="178041"/>
                </a:lnTo>
                <a:lnTo>
                  <a:pt x="276449" y="178561"/>
                </a:lnTo>
                <a:lnTo>
                  <a:pt x="276710" y="183324"/>
                </a:lnTo>
                <a:lnTo>
                  <a:pt x="277739" y="184724"/>
                </a:lnTo>
                <a:lnTo>
                  <a:pt x="284499" y="187154"/>
                </a:lnTo>
                <a:lnTo>
                  <a:pt x="285194" y="190005"/>
                </a:lnTo>
                <a:lnTo>
                  <a:pt x="285379" y="192154"/>
                </a:lnTo>
                <a:lnTo>
                  <a:pt x="286495" y="193587"/>
                </a:lnTo>
                <a:lnTo>
                  <a:pt x="290380" y="195179"/>
                </a:lnTo>
                <a:lnTo>
                  <a:pt x="291813" y="196596"/>
                </a:lnTo>
                <a:lnTo>
                  <a:pt x="294302" y="204029"/>
                </a:lnTo>
                <a:lnTo>
                  <a:pt x="297158" y="204781"/>
                </a:lnTo>
                <a:lnTo>
                  <a:pt x="302335" y="205263"/>
                </a:lnTo>
                <a:lnTo>
                  <a:pt x="311186" y="213060"/>
                </a:lnTo>
                <a:lnTo>
                  <a:pt x="317416" y="214065"/>
                </a:lnTo>
                <a:lnTo>
                  <a:pt x="313377" y="214279"/>
                </a:lnTo>
                <a:lnTo>
                  <a:pt x="312613" y="221998"/>
                </a:lnTo>
                <a:lnTo>
                  <a:pt x="313580" y="222412"/>
                </a:lnTo>
                <a:lnTo>
                  <a:pt x="357322" y="223242"/>
                </a:lnTo>
                <a:lnTo>
                  <a:pt x="397495" y="223242"/>
                </a:lnTo>
                <a:lnTo>
                  <a:pt x="398942" y="222250"/>
                </a:lnTo>
                <a:lnTo>
                  <a:pt x="399907" y="220596"/>
                </a:lnTo>
                <a:lnTo>
                  <a:pt x="400550" y="218501"/>
                </a:lnTo>
                <a:lnTo>
                  <a:pt x="401971" y="217105"/>
                </a:lnTo>
                <a:lnTo>
                  <a:pt x="410855" y="213565"/>
                </a:lnTo>
                <a:lnTo>
                  <a:pt x="426555" y="199497"/>
                </a:lnTo>
                <a:lnTo>
                  <a:pt x="434847" y="197355"/>
                </a:lnTo>
                <a:lnTo>
                  <a:pt x="444756" y="196572"/>
                </a:lnTo>
                <a:lnTo>
                  <a:pt x="453272" y="190339"/>
                </a:lnTo>
                <a:lnTo>
                  <a:pt x="462689" y="187894"/>
                </a:lnTo>
                <a:lnTo>
                  <a:pt x="463241" y="186778"/>
                </a:lnTo>
                <a:lnTo>
                  <a:pt x="464198" y="179867"/>
                </a:lnTo>
                <a:lnTo>
                  <a:pt x="469041" y="174230"/>
                </a:lnTo>
                <a:lnTo>
                  <a:pt x="474038" y="171693"/>
                </a:lnTo>
                <a:lnTo>
                  <a:pt x="490979" y="169743"/>
                </a:lnTo>
                <a:lnTo>
                  <a:pt x="503411" y="169674"/>
                </a:lnTo>
                <a:lnTo>
                  <a:pt x="505271" y="168678"/>
                </a:lnTo>
                <a:lnTo>
                  <a:pt x="506511" y="167022"/>
                </a:lnTo>
                <a:lnTo>
                  <a:pt x="507338" y="164926"/>
                </a:lnTo>
                <a:lnTo>
                  <a:pt x="508882" y="163529"/>
                </a:lnTo>
                <a:lnTo>
                  <a:pt x="516535" y="161102"/>
                </a:lnTo>
                <a:lnTo>
                  <a:pt x="534136" y="160744"/>
                </a:lnTo>
                <a:lnTo>
                  <a:pt x="534684" y="159748"/>
                </a:lnTo>
                <a:lnTo>
                  <a:pt x="535637" y="148306"/>
                </a:lnTo>
                <a:lnTo>
                  <a:pt x="537669" y="146495"/>
                </a:lnTo>
                <a:lnTo>
                  <a:pt x="551145" y="143351"/>
                </a:lnTo>
                <a:lnTo>
                  <a:pt x="566878" y="142887"/>
                </a:lnTo>
                <a:lnTo>
                  <a:pt x="568419" y="143875"/>
                </a:lnTo>
                <a:lnTo>
                  <a:pt x="569446" y="145526"/>
                </a:lnTo>
                <a:lnTo>
                  <a:pt x="570130" y="147619"/>
                </a:lnTo>
                <a:lnTo>
                  <a:pt x="571579" y="149014"/>
                </a:lnTo>
                <a:lnTo>
                  <a:pt x="579068" y="151437"/>
                </a:lnTo>
                <a:lnTo>
                  <a:pt x="596644" y="151794"/>
                </a:lnTo>
                <a:lnTo>
                  <a:pt x="606808" y="160366"/>
                </a:lnTo>
                <a:lnTo>
                  <a:pt x="628170" y="161720"/>
                </a:lnTo>
                <a:lnTo>
                  <a:pt x="630116" y="163375"/>
                </a:lnTo>
                <a:lnTo>
                  <a:pt x="631413" y="165472"/>
                </a:lnTo>
                <a:lnTo>
                  <a:pt x="633270" y="166869"/>
                </a:lnTo>
                <a:lnTo>
                  <a:pt x="641468" y="169296"/>
                </a:lnTo>
                <a:lnTo>
                  <a:pt x="647242" y="174295"/>
                </a:lnTo>
                <a:lnTo>
                  <a:pt x="649776" y="174736"/>
                </a:lnTo>
                <a:lnTo>
                  <a:pt x="652458" y="174037"/>
                </a:lnTo>
                <a:lnTo>
                  <a:pt x="659149" y="170527"/>
                </a:lnTo>
                <a:lnTo>
                  <a:pt x="665049" y="169920"/>
                </a:lnTo>
                <a:lnTo>
                  <a:pt x="670293" y="172423"/>
                </a:lnTo>
                <a:lnTo>
                  <a:pt x="675932" y="175851"/>
                </a:lnTo>
                <a:lnTo>
                  <a:pt x="685855" y="178232"/>
                </a:lnTo>
                <a:lnTo>
                  <a:pt x="691813" y="178486"/>
                </a:lnTo>
                <a:lnTo>
                  <a:pt x="697072" y="175900"/>
                </a:lnTo>
                <a:lnTo>
                  <a:pt x="704955" y="170028"/>
                </a:lnTo>
                <a:lnTo>
                  <a:pt x="710040" y="169772"/>
                </a:lnTo>
                <a:lnTo>
                  <a:pt x="715094" y="172357"/>
                </a:lnTo>
                <a:lnTo>
                  <a:pt x="720648" y="175822"/>
                </a:lnTo>
                <a:lnTo>
                  <a:pt x="732297" y="178046"/>
                </a:lnTo>
                <a:lnTo>
                  <a:pt x="771039" y="178592"/>
                </a:lnTo>
                <a:lnTo>
                  <a:pt x="772987" y="179585"/>
                </a:lnTo>
                <a:lnTo>
                  <a:pt x="774285" y="181239"/>
                </a:lnTo>
                <a:lnTo>
                  <a:pt x="775151" y="183333"/>
                </a:lnTo>
                <a:lnTo>
                  <a:pt x="776720" y="183738"/>
                </a:lnTo>
                <a:lnTo>
                  <a:pt x="781110" y="181541"/>
                </a:lnTo>
                <a:lnTo>
                  <a:pt x="782677" y="181551"/>
                </a:lnTo>
                <a:lnTo>
                  <a:pt x="783723" y="182549"/>
                </a:lnTo>
                <a:lnTo>
                  <a:pt x="784419" y="184207"/>
                </a:lnTo>
                <a:lnTo>
                  <a:pt x="785876" y="184320"/>
                </a:lnTo>
                <a:lnTo>
                  <a:pt x="790140" y="181800"/>
                </a:lnTo>
                <a:lnTo>
                  <a:pt x="792666" y="181723"/>
                </a:lnTo>
                <a:lnTo>
                  <a:pt x="803567" y="186883"/>
                </a:lnTo>
                <a:lnTo>
                  <a:pt x="815956" y="187439"/>
                </a:lnTo>
                <a:lnTo>
                  <a:pt x="821699" y="184840"/>
                </a:lnTo>
                <a:lnTo>
                  <a:pt x="827559" y="181369"/>
                </a:lnTo>
                <a:lnTo>
                  <a:pt x="833470" y="179827"/>
                </a:lnTo>
                <a:lnTo>
                  <a:pt x="835444" y="180408"/>
                </a:lnTo>
                <a:lnTo>
                  <a:pt x="836759" y="181788"/>
                </a:lnTo>
                <a:lnTo>
                  <a:pt x="837636" y="183699"/>
                </a:lnTo>
                <a:lnTo>
                  <a:pt x="839213" y="184974"/>
                </a:lnTo>
                <a:lnTo>
                  <a:pt x="843611" y="186390"/>
                </a:lnTo>
                <a:lnTo>
                  <a:pt x="851665" y="187187"/>
                </a:lnTo>
                <a:lnTo>
                  <a:pt x="853527" y="186307"/>
                </a:lnTo>
                <a:lnTo>
                  <a:pt x="854768" y="184728"/>
                </a:lnTo>
                <a:lnTo>
                  <a:pt x="855595" y="182683"/>
                </a:lnTo>
                <a:lnTo>
                  <a:pt x="857139" y="181320"/>
                </a:lnTo>
                <a:lnTo>
                  <a:pt x="862068" y="179401"/>
                </a:lnTo>
                <a:lnTo>
                  <a:pt x="861454" y="179132"/>
                </a:lnTo>
                <a:lnTo>
                  <a:pt x="860053" y="178952"/>
                </a:lnTo>
                <a:lnTo>
                  <a:pt x="860110" y="178833"/>
                </a:lnTo>
                <a:lnTo>
                  <a:pt x="882686" y="178593"/>
                </a:lnTo>
                <a:lnTo>
                  <a:pt x="891609" y="170905"/>
                </a:lnTo>
                <a:lnTo>
                  <a:pt x="900538" y="169772"/>
                </a:lnTo>
                <a:lnTo>
                  <a:pt x="906235" y="169696"/>
                </a:lnTo>
                <a:lnTo>
                  <a:pt x="911433" y="167032"/>
                </a:lnTo>
                <a:lnTo>
                  <a:pt x="917050" y="163533"/>
                </a:lnTo>
                <a:lnTo>
                  <a:pt x="926959" y="161103"/>
                </a:lnTo>
                <a:lnTo>
                  <a:pt x="935475" y="154670"/>
                </a:lnTo>
                <a:lnTo>
                  <a:pt x="943817" y="151661"/>
                </a:lnTo>
                <a:lnTo>
                  <a:pt x="953745" y="144228"/>
                </a:lnTo>
                <a:lnTo>
                  <a:pt x="954707" y="140830"/>
                </a:lnTo>
                <a:lnTo>
                  <a:pt x="954963" y="138535"/>
                </a:lnTo>
                <a:lnTo>
                  <a:pt x="956127" y="137005"/>
                </a:lnTo>
                <a:lnTo>
                  <a:pt x="960065" y="135305"/>
                </a:lnTo>
                <a:lnTo>
                  <a:pt x="961512" y="133859"/>
                </a:lnTo>
                <a:lnTo>
                  <a:pt x="963120" y="129607"/>
                </a:lnTo>
                <a:lnTo>
                  <a:pt x="964541" y="128077"/>
                </a:lnTo>
                <a:lnTo>
                  <a:pt x="982163" y="116993"/>
                </a:lnTo>
                <a:lnTo>
                  <a:pt x="986519" y="116489"/>
                </a:lnTo>
                <a:lnTo>
                  <a:pt x="988078" y="115362"/>
                </a:lnTo>
                <a:lnTo>
                  <a:pt x="989117" y="113619"/>
                </a:lnTo>
                <a:lnTo>
                  <a:pt x="990921" y="107015"/>
                </a:lnTo>
                <a:lnTo>
                  <a:pt x="991073" y="102794"/>
                </a:lnTo>
                <a:lnTo>
                  <a:pt x="992106" y="101271"/>
                </a:lnTo>
                <a:lnTo>
                  <a:pt x="993787" y="100256"/>
                </a:lnTo>
                <a:lnTo>
                  <a:pt x="1000893" y="98828"/>
                </a:lnTo>
                <a:lnTo>
                  <a:pt x="1003613" y="98627"/>
                </a:lnTo>
                <a:lnTo>
                  <a:pt x="1005427" y="97501"/>
                </a:lnTo>
                <a:lnTo>
                  <a:pt x="1006636" y="95758"/>
                </a:lnTo>
                <a:lnTo>
                  <a:pt x="1007442" y="93604"/>
                </a:lnTo>
                <a:lnTo>
                  <a:pt x="1008972" y="92168"/>
                </a:lnTo>
                <a:lnTo>
                  <a:pt x="1018556" y="87218"/>
                </a:lnTo>
                <a:lnTo>
                  <a:pt x="1024191" y="83411"/>
                </a:lnTo>
                <a:lnTo>
                  <a:pt x="1034113" y="80768"/>
                </a:lnTo>
                <a:lnTo>
                  <a:pt x="1042631" y="74309"/>
                </a:lnTo>
                <a:lnTo>
                  <a:pt x="1048121" y="72713"/>
                </a:lnTo>
                <a:lnTo>
                  <a:pt x="1049981" y="71296"/>
                </a:lnTo>
                <a:lnTo>
                  <a:pt x="1053558" y="62908"/>
                </a:lnTo>
                <a:lnTo>
                  <a:pt x="1053699" y="49215"/>
                </a:lnTo>
                <a:lnTo>
                  <a:pt x="1056347" y="44032"/>
                </a:lnTo>
                <a:lnTo>
                  <a:pt x="1058442" y="41261"/>
                </a:lnTo>
                <a:lnTo>
                  <a:pt x="1063416" y="38181"/>
                </a:lnTo>
                <a:lnTo>
                  <a:pt x="1077619" y="35050"/>
                </a:lnTo>
                <a:lnTo>
                  <a:pt x="1091290" y="24713"/>
                </a:lnTo>
                <a:lnTo>
                  <a:pt x="1105627" y="10572"/>
                </a:lnTo>
                <a:lnTo>
                  <a:pt x="1109192" y="9659"/>
                </a:lnTo>
                <a:lnTo>
                  <a:pt x="1128518" y="8942"/>
                </a:lnTo>
                <a:lnTo>
                  <a:pt x="1134248" y="6289"/>
                </a:lnTo>
                <a:lnTo>
                  <a:pt x="1141271" y="1242"/>
                </a:lnTo>
                <a:lnTo>
                  <a:pt x="1150537" y="108"/>
                </a:lnTo>
                <a:lnTo>
                  <a:pt x="1178706" y="0"/>
                </a:lnTo>
                <a:lnTo>
                  <a:pt x="1178718" y="8561"/>
                </a:lnTo>
                <a:lnTo>
                  <a:pt x="1186407" y="8897"/>
                </a:lnTo>
                <a:lnTo>
                  <a:pt x="1179054" y="8928"/>
                </a:lnTo>
                <a:lnTo>
                  <a:pt x="1178727" y="17491"/>
                </a:lnTo>
                <a:lnTo>
                  <a:pt x="1183462" y="17750"/>
                </a:lnTo>
                <a:lnTo>
                  <a:pt x="1183865" y="16794"/>
                </a:lnTo>
                <a:lnTo>
                  <a:pt x="1181667" y="13086"/>
                </a:lnTo>
                <a:lnTo>
                  <a:pt x="1180684" y="12693"/>
                </a:lnTo>
                <a:lnTo>
                  <a:pt x="1180029" y="13423"/>
                </a:lnTo>
                <a:lnTo>
                  <a:pt x="1178795" y="17599"/>
                </a:lnTo>
                <a:lnTo>
                  <a:pt x="1174001" y="22522"/>
                </a:lnTo>
                <a:lnTo>
                  <a:pt x="1171661" y="27538"/>
                </a:lnTo>
                <a:lnTo>
                  <a:pt x="1171037" y="30265"/>
                </a:lnTo>
                <a:lnTo>
                  <a:pt x="1169629" y="32083"/>
                </a:lnTo>
                <a:lnTo>
                  <a:pt x="1153571" y="43265"/>
                </a:lnTo>
                <a:lnTo>
                  <a:pt x="1152659" y="46679"/>
                </a:lnTo>
                <a:lnTo>
                  <a:pt x="1151972" y="57914"/>
                </a:lnTo>
                <a:lnTo>
                  <a:pt x="1150966" y="59445"/>
                </a:lnTo>
                <a:lnTo>
                  <a:pt x="1149303" y="60466"/>
                </a:lnTo>
                <a:lnTo>
                  <a:pt x="1147202" y="61147"/>
                </a:lnTo>
                <a:lnTo>
                  <a:pt x="1145801" y="62592"/>
                </a:lnTo>
                <a:lnTo>
                  <a:pt x="1142254" y="71522"/>
                </a:lnTo>
                <a:lnTo>
                  <a:pt x="1138369" y="75774"/>
                </a:lnTo>
                <a:lnTo>
                  <a:pt x="1133335" y="78326"/>
                </a:lnTo>
                <a:lnTo>
                  <a:pt x="1130603" y="79006"/>
                </a:lnTo>
                <a:lnTo>
                  <a:pt x="1128782" y="80452"/>
                </a:lnTo>
                <a:lnTo>
                  <a:pt x="1126759" y="84704"/>
                </a:lnTo>
                <a:lnTo>
                  <a:pt x="1125227" y="86235"/>
                </a:lnTo>
                <a:lnTo>
                  <a:pt x="1120879" y="87936"/>
                </a:lnTo>
                <a:lnTo>
                  <a:pt x="1119323" y="89381"/>
                </a:lnTo>
                <a:lnTo>
                  <a:pt x="1116621" y="96865"/>
                </a:lnTo>
                <a:lnTo>
                  <a:pt x="1116247" y="105795"/>
                </a:lnTo>
                <a:lnTo>
                  <a:pt x="1107650" y="115682"/>
                </a:lnTo>
                <a:lnTo>
                  <a:pt x="1107390" y="120706"/>
                </a:lnTo>
                <a:lnTo>
                  <a:pt x="1104684" y="125746"/>
                </a:lnTo>
                <a:lnTo>
                  <a:pt x="1099602" y="132325"/>
                </a:lnTo>
                <a:lnTo>
                  <a:pt x="1098384" y="142465"/>
                </a:lnTo>
                <a:lnTo>
                  <a:pt x="1098354" y="155268"/>
                </a:lnTo>
                <a:lnTo>
                  <a:pt x="1097361" y="157090"/>
                </a:lnTo>
                <a:lnTo>
                  <a:pt x="1095707" y="158304"/>
                </a:lnTo>
                <a:lnTo>
                  <a:pt x="1093612" y="159114"/>
                </a:lnTo>
                <a:lnTo>
                  <a:pt x="1092215" y="160646"/>
                </a:lnTo>
                <a:lnTo>
                  <a:pt x="1090663" y="164994"/>
                </a:lnTo>
                <a:lnTo>
                  <a:pt x="1089257" y="166551"/>
                </a:lnTo>
                <a:lnTo>
                  <a:pt x="1085049" y="168280"/>
                </a:lnTo>
                <a:lnTo>
                  <a:pt x="1083530" y="169734"/>
                </a:lnTo>
                <a:lnTo>
                  <a:pt x="1081842" y="173994"/>
                </a:lnTo>
                <a:lnTo>
                  <a:pt x="1080492" y="218575"/>
                </a:lnTo>
                <a:lnTo>
                  <a:pt x="1080492" y="221859"/>
                </a:lnTo>
                <a:lnTo>
                  <a:pt x="1086629" y="230098"/>
                </a:lnTo>
                <a:lnTo>
                  <a:pt x="1089313" y="240613"/>
                </a:lnTo>
                <a:lnTo>
                  <a:pt x="1089400" y="246149"/>
                </a:lnTo>
                <a:lnTo>
                  <a:pt x="1089412" y="244006"/>
                </a:lnTo>
                <a:lnTo>
                  <a:pt x="1088423" y="244030"/>
                </a:lnTo>
                <a:lnTo>
                  <a:pt x="1080860" y="249739"/>
                </a:lnTo>
                <a:lnTo>
                  <a:pt x="1071940" y="258585"/>
                </a:lnTo>
                <a:lnTo>
                  <a:pt x="1071595" y="266616"/>
                </a:lnTo>
                <a:lnTo>
                  <a:pt x="1080125" y="276419"/>
                </a:lnTo>
                <a:lnTo>
                  <a:pt x="1080492" y="299386"/>
                </a:lnTo>
                <a:lnTo>
                  <a:pt x="1079500" y="300794"/>
                </a:lnTo>
                <a:lnTo>
                  <a:pt x="1077846" y="301732"/>
                </a:lnTo>
                <a:lnTo>
                  <a:pt x="1071595" y="303599"/>
                </a:lnTo>
                <a:lnTo>
                  <a:pt x="1071572" y="308346"/>
                </a:lnTo>
                <a:lnTo>
                  <a:pt x="1070577" y="309744"/>
                </a:lnTo>
                <a:lnTo>
                  <a:pt x="1068921" y="310675"/>
                </a:lnTo>
                <a:lnTo>
                  <a:pt x="1063875" y="312171"/>
                </a:lnTo>
                <a:lnTo>
                  <a:pt x="1055053" y="320194"/>
                </a:lnTo>
                <a:lnTo>
                  <a:pt x="1054103" y="325831"/>
                </a:lnTo>
                <a:lnTo>
                  <a:pt x="1052978" y="327354"/>
                </a:lnTo>
                <a:lnTo>
                  <a:pt x="1046050" y="329997"/>
                </a:lnTo>
                <a:lnTo>
                  <a:pt x="1037197" y="330363"/>
                </a:lnTo>
                <a:lnTo>
                  <a:pt x="1036746" y="331367"/>
                </a:lnTo>
                <a:lnTo>
                  <a:pt x="1035962" y="338083"/>
                </a:lnTo>
                <a:lnTo>
                  <a:pt x="1028166" y="346907"/>
                </a:lnTo>
                <a:lnTo>
                  <a:pt x="1019335" y="348139"/>
                </a:lnTo>
                <a:lnTo>
                  <a:pt x="1001377" y="364866"/>
                </a:lnTo>
                <a:lnTo>
                  <a:pt x="992546" y="366007"/>
                </a:lnTo>
                <a:lnTo>
                  <a:pt x="978885" y="366107"/>
                </a:lnTo>
                <a:lnTo>
                  <a:pt x="977035" y="367102"/>
                </a:lnTo>
                <a:lnTo>
                  <a:pt x="975802" y="368758"/>
                </a:lnTo>
                <a:lnTo>
                  <a:pt x="973440" y="373244"/>
                </a:lnTo>
                <a:lnTo>
                  <a:pt x="965792" y="382367"/>
                </a:lnTo>
                <a:lnTo>
                  <a:pt x="962376" y="383261"/>
                </a:lnTo>
                <a:lnTo>
                  <a:pt x="956839" y="383835"/>
                </a:lnTo>
                <a:lnTo>
                  <a:pt x="948617" y="390085"/>
                </a:lnTo>
                <a:lnTo>
                  <a:pt x="940325" y="392070"/>
                </a:lnTo>
                <a:lnTo>
                  <a:pt x="925675" y="392796"/>
                </a:lnTo>
                <a:lnTo>
                  <a:pt x="919742" y="395503"/>
                </a:lnTo>
                <a:lnTo>
                  <a:pt x="916771" y="397614"/>
                </a:lnTo>
                <a:lnTo>
                  <a:pt x="899728" y="401994"/>
                </a:lnTo>
                <a:lnTo>
                  <a:pt x="897475" y="403925"/>
                </a:lnTo>
                <a:lnTo>
                  <a:pt x="893859" y="409414"/>
                </a:lnTo>
                <a:lnTo>
                  <a:pt x="890718" y="410165"/>
                </a:lnTo>
                <a:lnTo>
                  <a:pt x="880618" y="410647"/>
                </a:lnTo>
                <a:lnTo>
                  <a:pt x="878782" y="411678"/>
                </a:lnTo>
                <a:lnTo>
                  <a:pt x="877557" y="413358"/>
                </a:lnTo>
                <a:lnTo>
                  <a:pt x="876741" y="415470"/>
                </a:lnTo>
                <a:lnTo>
                  <a:pt x="875205" y="416878"/>
                </a:lnTo>
                <a:lnTo>
                  <a:pt x="865611" y="421784"/>
                </a:lnTo>
                <a:lnTo>
                  <a:pt x="858901" y="427273"/>
                </a:lnTo>
                <a:lnTo>
                  <a:pt x="852999" y="428224"/>
                </a:lnTo>
                <a:lnTo>
                  <a:pt x="851439" y="429350"/>
                </a:lnTo>
                <a:lnTo>
                  <a:pt x="850399" y="431092"/>
                </a:lnTo>
                <a:lnTo>
                  <a:pt x="849706" y="433246"/>
                </a:lnTo>
                <a:lnTo>
                  <a:pt x="848252" y="434682"/>
                </a:lnTo>
                <a:lnTo>
                  <a:pt x="839794" y="437442"/>
                </a:lnTo>
                <a:lnTo>
                  <a:pt x="834770" y="442261"/>
                </a:lnTo>
                <a:lnTo>
                  <a:pt x="832376" y="447253"/>
                </a:lnTo>
                <a:lnTo>
                  <a:pt x="830839" y="453801"/>
                </a:lnTo>
                <a:lnTo>
                  <a:pt x="829721" y="454339"/>
                </a:lnTo>
                <a:lnTo>
                  <a:pt x="825832" y="454936"/>
                </a:lnTo>
                <a:lnTo>
                  <a:pt x="824399" y="456087"/>
                </a:lnTo>
                <a:lnTo>
                  <a:pt x="822806" y="460013"/>
                </a:lnTo>
                <a:lnTo>
                  <a:pt x="821388" y="461456"/>
                </a:lnTo>
                <a:lnTo>
                  <a:pt x="817168" y="463060"/>
                </a:lnTo>
                <a:lnTo>
                  <a:pt x="815646" y="464480"/>
                </a:lnTo>
                <a:lnTo>
                  <a:pt x="811876" y="473362"/>
                </a:lnTo>
                <a:lnTo>
                  <a:pt x="804050" y="481800"/>
                </a:lnTo>
                <a:lnTo>
                  <a:pt x="803705" y="489856"/>
                </a:lnTo>
                <a:lnTo>
                  <a:pt x="802702" y="490281"/>
                </a:lnTo>
                <a:lnTo>
                  <a:pt x="798941" y="490754"/>
                </a:lnTo>
                <a:lnTo>
                  <a:pt x="793962" y="493610"/>
                </a:lnTo>
                <a:lnTo>
                  <a:pt x="791246" y="495761"/>
                </a:lnTo>
                <a:lnTo>
                  <a:pt x="790427" y="497194"/>
                </a:lnTo>
                <a:lnTo>
                  <a:pt x="790873" y="498150"/>
                </a:lnTo>
                <a:lnTo>
                  <a:pt x="792163" y="498788"/>
                </a:lnTo>
                <a:lnTo>
                  <a:pt x="792030" y="500204"/>
                </a:lnTo>
                <a:lnTo>
                  <a:pt x="788096" y="506939"/>
                </a:lnTo>
                <a:lnTo>
                  <a:pt x="786013" y="517819"/>
                </a:lnTo>
                <a:lnTo>
                  <a:pt x="785901" y="522175"/>
                </a:lnTo>
                <a:lnTo>
                  <a:pt x="784880" y="523734"/>
                </a:lnTo>
                <a:lnTo>
                  <a:pt x="783206" y="524773"/>
                </a:lnTo>
                <a:lnTo>
                  <a:pt x="781098" y="525466"/>
                </a:lnTo>
                <a:lnTo>
                  <a:pt x="779693" y="526920"/>
                </a:lnTo>
                <a:lnTo>
                  <a:pt x="777253" y="534418"/>
                </a:lnTo>
                <a:lnTo>
                  <a:pt x="776992" y="540117"/>
                </a:lnTo>
                <a:lnTo>
                  <a:pt x="775963" y="541648"/>
                </a:lnTo>
                <a:lnTo>
                  <a:pt x="774285" y="542669"/>
                </a:lnTo>
                <a:lnTo>
                  <a:pt x="772175" y="543349"/>
                </a:lnTo>
                <a:lnTo>
                  <a:pt x="770767" y="544795"/>
                </a:lnTo>
                <a:lnTo>
                  <a:pt x="765863" y="554245"/>
                </a:lnTo>
                <a:lnTo>
                  <a:pt x="763583" y="557020"/>
                </a:lnTo>
                <a:lnTo>
                  <a:pt x="758404" y="560103"/>
                </a:lnTo>
                <a:lnTo>
                  <a:pt x="752795" y="562466"/>
                </a:lnTo>
                <a:lnTo>
                  <a:pt x="746995" y="566823"/>
                </a:lnTo>
                <a:lnTo>
                  <a:pt x="743755" y="572067"/>
                </a:lnTo>
                <a:lnTo>
                  <a:pt x="741676" y="578777"/>
                </a:lnTo>
                <a:lnTo>
                  <a:pt x="741164" y="623339"/>
                </a:lnTo>
                <a:lnTo>
                  <a:pt x="741164" y="647455"/>
                </a:lnTo>
                <a:lnTo>
                  <a:pt x="740172" y="648926"/>
                </a:lnTo>
                <a:lnTo>
                  <a:pt x="738518" y="649906"/>
                </a:lnTo>
                <a:lnTo>
                  <a:pt x="736423" y="650559"/>
                </a:lnTo>
                <a:lnTo>
                  <a:pt x="735027" y="651988"/>
                </a:lnTo>
                <a:lnTo>
                  <a:pt x="732343" y="660395"/>
                </a:lnTo>
                <a:lnTo>
                  <a:pt x="732266" y="665418"/>
                </a:lnTo>
                <a:lnTo>
                  <a:pt x="733248" y="666854"/>
                </a:lnTo>
                <a:lnTo>
                  <a:pt x="734894" y="667811"/>
                </a:lnTo>
                <a:lnTo>
                  <a:pt x="739925" y="669348"/>
                </a:lnTo>
                <a:lnTo>
                  <a:pt x="740614" y="672204"/>
                </a:lnTo>
                <a:lnTo>
                  <a:pt x="741163" y="691948"/>
                </a:lnTo>
                <a:lnTo>
                  <a:pt x="742155" y="693471"/>
                </a:lnTo>
                <a:lnTo>
                  <a:pt x="743809" y="694486"/>
                </a:lnTo>
                <a:lnTo>
                  <a:pt x="745904" y="695162"/>
                </a:lnTo>
                <a:lnTo>
                  <a:pt x="747301" y="696605"/>
                </a:lnTo>
                <a:lnTo>
                  <a:pt x="750061" y="705325"/>
                </a:lnTo>
                <a:lnTo>
                  <a:pt x="758991" y="714342"/>
                </a:lnTo>
                <a:lnTo>
                  <a:pt x="763754" y="714365"/>
                </a:lnTo>
                <a:lnTo>
                  <a:pt x="765154" y="715360"/>
                </a:lnTo>
                <a:lnTo>
                  <a:pt x="766087" y="717016"/>
                </a:lnTo>
                <a:lnTo>
                  <a:pt x="767950" y="723294"/>
                </a:lnTo>
                <a:lnTo>
                  <a:pt x="767953" y="730992"/>
                </a:lnTo>
                <a:lnTo>
                  <a:pt x="776774" y="741045"/>
                </a:lnTo>
                <a:lnTo>
                  <a:pt x="776850" y="745869"/>
                </a:lnTo>
                <a:lnTo>
                  <a:pt x="777853" y="747277"/>
                </a:lnTo>
                <a:lnTo>
                  <a:pt x="779514" y="748216"/>
                </a:lnTo>
                <a:lnTo>
                  <a:pt x="781614" y="748842"/>
                </a:lnTo>
                <a:lnTo>
                  <a:pt x="782021" y="749259"/>
                </a:lnTo>
                <a:lnTo>
                  <a:pt x="781300" y="749537"/>
                </a:lnTo>
                <a:lnTo>
                  <a:pt x="769271" y="750084"/>
                </a:lnTo>
                <a:lnTo>
                  <a:pt x="771184" y="752735"/>
                </a:lnTo>
                <a:lnTo>
                  <a:pt x="776882" y="759023"/>
                </a:lnTo>
                <a:lnTo>
                  <a:pt x="769194" y="759023"/>
                </a:lnTo>
                <a:lnTo>
                  <a:pt x="768780" y="760015"/>
                </a:lnTo>
                <a:lnTo>
                  <a:pt x="767985" y="767585"/>
                </a:lnTo>
                <a:lnTo>
                  <a:pt x="760267" y="767920"/>
                </a:lnTo>
                <a:lnTo>
                  <a:pt x="750494" y="776514"/>
                </a:lnTo>
                <a:lnTo>
                  <a:pt x="742440" y="776850"/>
                </a:lnTo>
                <a:lnTo>
                  <a:pt x="734287" y="783013"/>
                </a:lnTo>
                <a:lnTo>
                  <a:pt x="724947" y="785443"/>
                </a:lnTo>
                <a:lnTo>
                  <a:pt x="724399" y="786558"/>
                </a:lnTo>
                <a:lnTo>
                  <a:pt x="723791" y="790443"/>
                </a:lnTo>
                <a:lnTo>
                  <a:pt x="722637" y="791876"/>
                </a:lnTo>
                <a:lnTo>
                  <a:pt x="718708" y="793468"/>
                </a:lnTo>
                <a:lnTo>
                  <a:pt x="717264" y="794885"/>
                </a:lnTo>
                <a:lnTo>
                  <a:pt x="714487" y="803271"/>
                </a:lnTo>
                <a:lnTo>
                  <a:pt x="714375" y="821130"/>
                </a:lnTo>
                <a:lnTo>
                  <a:pt x="709635" y="826152"/>
                </a:lnTo>
                <a:lnTo>
                  <a:pt x="704661" y="828546"/>
                </a:lnTo>
                <a:lnTo>
                  <a:pt x="701946" y="829184"/>
                </a:lnTo>
                <a:lnTo>
                  <a:pt x="689304" y="838037"/>
                </a:lnTo>
                <a:lnTo>
                  <a:pt x="688349" y="841435"/>
                </a:lnTo>
                <a:lnTo>
                  <a:pt x="687630" y="855605"/>
                </a:lnTo>
                <a:lnTo>
                  <a:pt x="688608" y="856153"/>
                </a:lnTo>
                <a:lnTo>
                  <a:pt x="692339" y="856762"/>
                </a:lnTo>
                <a:lnTo>
                  <a:pt x="692739" y="857917"/>
                </a:lnTo>
                <a:lnTo>
                  <a:pt x="687845" y="865799"/>
                </a:lnTo>
                <a:lnTo>
                  <a:pt x="687663" y="870807"/>
                </a:lnTo>
                <a:lnTo>
                  <a:pt x="686645" y="872241"/>
                </a:lnTo>
                <a:lnTo>
                  <a:pt x="684974" y="873197"/>
                </a:lnTo>
                <a:lnTo>
                  <a:pt x="682868" y="873834"/>
                </a:lnTo>
                <a:lnTo>
                  <a:pt x="682456" y="874259"/>
                </a:lnTo>
                <a:lnTo>
                  <a:pt x="683174" y="874542"/>
                </a:lnTo>
                <a:lnTo>
                  <a:pt x="684644" y="874731"/>
                </a:lnTo>
                <a:lnTo>
                  <a:pt x="685625" y="875849"/>
                </a:lnTo>
                <a:lnTo>
                  <a:pt x="686714" y="879737"/>
                </a:lnTo>
                <a:lnTo>
                  <a:pt x="686013" y="881171"/>
                </a:lnTo>
                <a:lnTo>
                  <a:pt x="684553" y="882127"/>
                </a:lnTo>
                <a:lnTo>
                  <a:pt x="679821" y="883661"/>
                </a:lnTo>
                <a:lnTo>
                  <a:pt x="679174" y="886517"/>
                </a:lnTo>
                <a:lnTo>
                  <a:pt x="678659" y="897676"/>
                </a:lnTo>
                <a:lnTo>
                  <a:pt x="677666" y="899083"/>
                </a:lnTo>
                <a:lnTo>
                  <a:pt x="676011" y="900021"/>
                </a:lnTo>
                <a:lnTo>
                  <a:pt x="670968" y="901527"/>
                </a:lnTo>
                <a:lnTo>
                  <a:pt x="670278" y="904379"/>
                </a:lnTo>
                <a:lnTo>
                  <a:pt x="669759" y="910450"/>
                </a:lnTo>
                <a:lnTo>
                  <a:pt x="656165" y="910825"/>
                </a:lnTo>
                <a:lnTo>
                  <a:pt x="654733" y="911818"/>
                </a:lnTo>
                <a:lnTo>
                  <a:pt x="653777" y="913472"/>
                </a:lnTo>
                <a:lnTo>
                  <a:pt x="652244" y="918516"/>
                </a:lnTo>
                <a:lnTo>
                  <a:pt x="649389" y="919206"/>
                </a:lnTo>
                <a:lnTo>
                  <a:pt x="643315" y="919725"/>
                </a:lnTo>
                <a:lnTo>
                  <a:pt x="634385" y="928318"/>
                </a:lnTo>
                <a:lnTo>
                  <a:pt x="626352" y="928655"/>
                </a:lnTo>
                <a:lnTo>
                  <a:pt x="618201" y="922544"/>
                </a:lnTo>
                <a:lnTo>
                  <a:pt x="607705" y="919866"/>
                </a:lnTo>
                <a:lnTo>
                  <a:pt x="607363" y="924530"/>
                </a:lnTo>
                <a:lnTo>
                  <a:pt x="606322" y="924924"/>
                </a:lnTo>
                <a:lnTo>
                  <a:pt x="598660" y="920017"/>
                </a:lnTo>
                <a:lnTo>
                  <a:pt x="593659" y="919834"/>
                </a:lnTo>
                <a:lnTo>
                  <a:pt x="592225" y="920801"/>
                </a:lnTo>
                <a:lnTo>
                  <a:pt x="591270" y="922437"/>
                </a:lnTo>
                <a:lnTo>
                  <a:pt x="590633" y="924521"/>
                </a:lnTo>
                <a:lnTo>
                  <a:pt x="589216" y="925909"/>
                </a:lnTo>
                <a:lnTo>
                  <a:pt x="581783" y="928321"/>
                </a:lnTo>
                <a:lnTo>
                  <a:pt x="571619" y="928684"/>
                </a:lnTo>
                <a:lnTo>
                  <a:pt x="566795" y="933427"/>
                </a:lnTo>
                <a:lnTo>
                  <a:pt x="561802" y="935754"/>
                </a:lnTo>
                <a:lnTo>
                  <a:pt x="559081" y="936375"/>
                </a:lnTo>
                <a:lnTo>
                  <a:pt x="557268" y="937781"/>
                </a:lnTo>
                <a:lnTo>
                  <a:pt x="554118" y="945196"/>
                </a:lnTo>
                <a:lnTo>
                  <a:pt x="553653" y="955073"/>
                </a:lnTo>
                <a:lnTo>
                  <a:pt x="548904" y="960097"/>
                </a:lnTo>
                <a:lnTo>
                  <a:pt x="543928" y="962491"/>
                </a:lnTo>
                <a:lnTo>
                  <a:pt x="541213" y="963129"/>
                </a:lnTo>
                <a:lnTo>
                  <a:pt x="539402" y="964547"/>
                </a:lnTo>
                <a:lnTo>
                  <a:pt x="536258" y="971982"/>
                </a:lnTo>
                <a:lnTo>
                  <a:pt x="535793" y="981862"/>
                </a:lnTo>
                <a:lnTo>
                  <a:pt x="527220" y="990817"/>
                </a:lnTo>
                <a:lnTo>
                  <a:pt x="526851" y="1000124"/>
                </a:lnTo>
                <a:lnTo>
                  <a:pt x="522111" y="1000124"/>
                </a:lnTo>
                <a:lnTo>
                  <a:pt x="520714" y="1001117"/>
                </a:lnTo>
                <a:lnTo>
                  <a:pt x="519784" y="1002770"/>
                </a:lnTo>
                <a:lnTo>
                  <a:pt x="517922" y="10090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2" name="SMARTInkShape-917"/>
          <p:cNvSpPr/>
          <p:nvPr/>
        </p:nvSpPr>
        <p:spPr>
          <a:xfrm>
            <a:off x="6590109" y="2205742"/>
            <a:ext cx="1107283" cy="1026697"/>
          </a:xfrm>
          <a:custGeom>
            <a:avLst/>
            <a:gdLst/>
            <a:ahLst/>
            <a:cxnLst/>
            <a:rect l="0" t="0" r="0" b="0"/>
            <a:pathLst>
              <a:path w="1107283" h="1026697">
                <a:moveTo>
                  <a:pt x="0" y="901789"/>
                </a:moveTo>
                <a:lnTo>
                  <a:pt x="0" y="909478"/>
                </a:lnTo>
                <a:lnTo>
                  <a:pt x="993" y="909891"/>
                </a:lnTo>
                <a:lnTo>
                  <a:pt x="21250" y="910709"/>
                </a:lnTo>
                <a:lnTo>
                  <a:pt x="23097" y="909721"/>
                </a:lnTo>
                <a:lnTo>
                  <a:pt x="24328" y="908069"/>
                </a:lnTo>
                <a:lnTo>
                  <a:pt x="25148" y="905976"/>
                </a:lnTo>
                <a:lnTo>
                  <a:pt x="26687" y="905572"/>
                </a:lnTo>
                <a:lnTo>
                  <a:pt x="44504" y="910696"/>
                </a:lnTo>
                <a:lnTo>
                  <a:pt x="53468" y="910719"/>
                </a:lnTo>
                <a:lnTo>
                  <a:pt x="53568" y="918407"/>
                </a:lnTo>
                <a:lnTo>
                  <a:pt x="54564" y="918821"/>
                </a:lnTo>
                <a:lnTo>
                  <a:pt x="70196" y="919649"/>
                </a:lnTo>
                <a:lnTo>
                  <a:pt x="70610" y="920641"/>
                </a:lnTo>
                <a:lnTo>
                  <a:pt x="71435" y="928546"/>
                </a:lnTo>
                <a:lnTo>
                  <a:pt x="79126" y="936264"/>
                </a:lnTo>
                <a:lnTo>
                  <a:pt x="79999" y="941880"/>
                </a:lnTo>
                <a:lnTo>
                  <a:pt x="81115" y="943399"/>
                </a:lnTo>
                <a:lnTo>
                  <a:pt x="88920" y="946319"/>
                </a:lnTo>
                <a:lnTo>
                  <a:pt x="89186" y="951143"/>
                </a:lnTo>
                <a:lnTo>
                  <a:pt x="90215" y="952551"/>
                </a:lnTo>
                <a:lnTo>
                  <a:pt x="96976" y="954996"/>
                </a:lnTo>
                <a:lnTo>
                  <a:pt x="105806" y="970712"/>
                </a:lnTo>
                <a:lnTo>
                  <a:pt x="107248" y="971550"/>
                </a:lnTo>
                <a:lnTo>
                  <a:pt x="111497" y="972481"/>
                </a:lnTo>
                <a:lnTo>
                  <a:pt x="113027" y="973722"/>
                </a:lnTo>
                <a:lnTo>
                  <a:pt x="114727" y="977746"/>
                </a:lnTo>
                <a:lnTo>
                  <a:pt x="116172" y="979217"/>
                </a:lnTo>
                <a:lnTo>
                  <a:pt x="123655" y="981769"/>
                </a:lnTo>
                <a:lnTo>
                  <a:pt x="129354" y="982042"/>
                </a:lnTo>
                <a:lnTo>
                  <a:pt x="130884" y="983072"/>
                </a:lnTo>
                <a:lnTo>
                  <a:pt x="131905" y="984751"/>
                </a:lnTo>
                <a:lnTo>
                  <a:pt x="132585" y="986863"/>
                </a:lnTo>
                <a:lnTo>
                  <a:pt x="134031" y="988271"/>
                </a:lnTo>
                <a:lnTo>
                  <a:pt x="138283" y="989835"/>
                </a:lnTo>
                <a:lnTo>
                  <a:pt x="139814" y="991244"/>
                </a:lnTo>
                <a:lnTo>
                  <a:pt x="142472" y="998665"/>
                </a:lnTo>
                <a:lnTo>
                  <a:pt x="145342" y="999415"/>
                </a:lnTo>
                <a:lnTo>
                  <a:pt x="147497" y="999615"/>
                </a:lnTo>
                <a:lnTo>
                  <a:pt x="148932" y="1000741"/>
                </a:lnTo>
                <a:lnTo>
                  <a:pt x="150528" y="1004638"/>
                </a:lnTo>
                <a:lnTo>
                  <a:pt x="151946" y="1006074"/>
                </a:lnTo>
                <a:lnTo>
                  <a:pt x="160616" y="1008912"/>
                </a:lnTo>
                <a:lnTo>
                  <a:pt x="174034" y="1008945"/>
                </a:lnTo>
                <a:lnTo>
                  <a:pt x="175554" y="1009937"/>
                </a:lnTo>
                <a:lnTo>
                  <a:pt x="176568" y="1011591"/>
                </a:lnTo>
                <a:lnTo>
                  <a:pt x="178194" y="1016634"/>
                </a:lnTo>
                <a:lnTo>
                  <a:pt x="181062" y="1017323"/>
                </a:lnTo>
                <a:lnTo>
                  <a:pt x="221592" y="1017875"/>
                </a:lnTo>
                <a:lnTo>
                  <a:pt x="222142" y="1018867"/>
                </a:lnTo>
                <a:lnTo>
                  <a:pt x="223098" y="1025564"/>
                </a:lnTo>
                <a:lnTo>
                  <a:pt x="225824" y="1026253"/>
                </a:lnTo>
                <a:lnTo>
                  <a:pt x="230918" y="1026696"/>
                </a:lnTo>
                <a:lnTo>
                  <a:pt x="231337" y="1025740"/>
                </a:lnTo>
                <a:lnTo>
                  <a:pt x="232062" y="1019107"/>
                </a:lnTo>
                <a:lnTo>
                  <a:pt x="234769" y="1018422"/>
                </a:lnTo>
                <a:lnTo>
                  <a:pt x="278862" y="1017875"/>
                </a:lnTo>
                <a:lnTo>
                  <a:pt x="323346" y="1017875"/>
                </a:lnTo>
                <a:lnTo>
                  <a:pt x="352877" y="1017875"/>
                </a:lnTo>
                <a:lnTo>
                  <a:pt x="354314" y="1016883"/>
                </a:lnTo>
                <a:lnTo>
                  <a:pt x="355272" y="1015229"/>
                </a:lnTo>
                <a:lnTo>
                  <a:pt x="356810" y="1010187"/>
                </a:lnTo>
                <a:lnTo>
                  <a:pt x="359665" y="1009497"/>
                </a:lnTo>
                <a:lnTo>
                  <a:pt x="400477" y="1008946"/>
                </a:lnTo>
                <a:lnTo>
                  <a:pt x="408697" y="1002809"/>
                </a:lnTo>
                <a:lnTo>
                  <a:pt x="416988" y="1000843"/>
                </a:lnTo>
                <a:lnTo>
                  <a:pt x="422792" y="1000384"/>
                </a:lnTo>
                <a:lnTo>
                  <a:pt x="428679" y="997533"/>
                </a:lnTo>
                <a:lnTo>
                  <a:pt x="435802" y="992360"/>
                </a:lnTo>
                <a:lnTo>
                  <a:pt x="444338" y="991338"/>
                </a:lnTo>
                <a:lnTo>
                  <a:pt x="460010" y="991089"/>
                </a:lnTo>
                <a:lnTo>
                  <a:pt x="461454" y="990096"/>
                </a:lnTo>
                <a:lnTo>
                  <a:pt x="462418" y="988442"/>
                </a:lnTo>
                <a:lnTo>
                  <a:pt x="463964" y="983398"/>
                </a:lnTo>
                <a:lnTo>
                  <a:pt x="471999" y="974577"/>
                </a:lnTo>
                <a:lnTo>
                  <a:pt x="477636" y="973627"/>
                </a:lnTo>
                <a:lnTo>
                  <a:pt x="485591" y="973345"/>
                </a:lnTo>
                <a:lnTo>
                  <a:pt x="487438" y="972314"/>
                </a:lnTo>
                <a:lnTo>
                  <a:pt x="488670" y="970633"/>
                </a:lnTo>
                <a:lnTo>
                  <a:pt x="489491" y="968522"/>
                </a:lnTo>
                <a:lnTo>
                  <a:pt x="491031" y="967114"/>
                </a:lnTo>
                <a:lnTo>
                  <a:pt x="498678" y="964668"/>
                </a:lnTo>
                <a:lnTo>
                  <a:pt x="499447" y="961816"/>
                </a:lnTo>
                <a:lnTo>
                  <a:pt x="499652" y="959667"/>
                </a:lnTo>
                <a:lnTo>
                  <a:pt x="500781" y="958233"/>
                </a:lnTo>
                <a:lnTo>
                  <a:pt x="507715" y="955745"/>
                </a:lnTo>
                <a:lnTo>
                  <a:pt x="513354" y="955479"/>
                </a:lnTo>
                <a:lnTo>
                  <a:pt x="514877" y="954450"/>
                </a:lnTo>
                <a:lnTo>
                  <a:pt x="515892" y="952771"/>
                </a:lnTo>
                <a:lnTo>
                  <a:pt x="516569" y="950660"/>
                </a:lnTo>
                <a:lnTo>
                  <a:pt x="518012" y="949253"/>
                </a:lnTo>
                <a:lnTo>
                  <a:pt x="525492" y="946808"/>
                </a:lnTo>
                <a:lnTo>
                  <a:pt x="539161" y="946470"/>
                </a:lnTo>
                <a:lnTo>
                  <a:pt x="541012" y="945467"/>
                </a:lnTo>
                <a:lnTo>
                  <a:pt x="542245" y="943806"/>
                </a:lnTo>
                <a:lnTo>
                  <a:pt x="544225" y="938752"/>
                </a:lnTo>
                <a:lnTo>
                  <a:pt x="552357" y="929929"/>
                </a:lnTo>
                <a:lnTo>
                  <a:pt x="561217" y="928697"/>
                </a:lnTo>
                <a:lnTo>
                  <a:pt x="570141" y="920900"/>
                </a:lnTo>
                <a:lnTo>
                  <a:pt x="575838" y="920020"/>
                </a:lnTo>
                <a:lnTo>
                  <a:pt x="577368" y="918904"/>
                </a:lnTo>
                <a:lnTo>
                  <a:pt x="578389" y="917168"/>
                </a:lnTo>
                <a:lnTo>
                  <a:pt x="579069" y="915018"/>
                </a:lnTo>
                <a:lnTo>
                  <a:pt x="580515" y="913585"/>
                </a:lnTo>
                <a:lnTo>
                  <a:pt x="589445" y="909978"/>
                </a:lnTo>
                <a:lnTo>
                  <a:pt x="596928" y="903064"/>
                </a:lnTo>
                <a:lnTo>
                  <a:pt x="605858" y="901901"/>
                </a:lnTo>
                <a:lnTo>
                  <a:pt x="614788" y="894111"/>
                </a:lnTo>
                <a:lnTo>
                  <a:pt x="620487" y="893230"/>
                </a:lnTo>
                <a:lnTo>
                  <a:pt x="622017" y="892115"/>
                </a:lnTo>
                <a:lnTo>
                  <a:pt x="623038" y="890378"/>
                </a:lnTo>
                <a:lnTo>
                  <a:pt x="623717" y="888229"/>
                </a:lnTo>
                <a:lnTo>
                  <a:pt x="625164" y="886796"/>
                </a:lnTo>
                <a:lnTo>
                  <a:pt x="629416" y="885204"/>
                </a:lnTo>
                <a:lnTo>
                  <a:pt x="630946" y="883787"/>
                </a:lnTo>
                <a:lnTo>
                  <a:pt x="632647" y="879567"/>
                </a:lnTo>
                <a:lnTo>
                  <a:pt x="634093" y="878045"/>
                </a:lnTo>
                <a:lnTo>
                  <a:pt x="638346" y="876353"/>
                </a:lnTo>
                <a:lnTo>
                  <a:pt x="665127" y="875003"/>
                </a:lnTo>
                <a:lnTo>
                  <a:pt x="666660" y="874010"/>
                </a:lnTo>
                <a:lnTo>
                  <a:pt x="667682" y="872356"/>
                </a:lnTo>
                <a:lnTo>
                  <a:pt x="668364" y="870261"/>
                </a:lnTo>
                <a:lnTo>
                  <a:pt x="669811" y="868864"/>
                </a:lnTo>
                <a:lnTo>
                  <a:pt x="678742" y="865323"/>
                </a:lnTo>
                <a:lnTo>
                  <a:pt x="695155" y="849564"/>
                </a:lnTo>
                <a:lnTo>
                  <a:pt x="700854" y="848612"/>
                </a:lnTo>
                <a:lnTo>
                  <a:pt x="702384" y="847486"/>
                </a:lnTo>
                <a:lnTo>
                  <a:pt x="704085" y="843590"/>
                </a:lnTo>
                <a:lnTo>
                  <a:pt x="705531" y="842153"/>
                </a:lnTo>
                <a:lnTo>
                  <a:pt x="709783" y="840558"/>
                </a:lnTo>
                <a:lnTo>
                  <a:pt x="711314" y="839140"/>
                </a:lnTo>
                <a:lnTo>
                  <a:pt x="713014" y="834919"/>
                </a:lnTo>
                <a:lnTo>
                  <a:pt x="714461" y="833397"/>
                </a:lnTo>
                <a:lnTo>
                  <a:pt x="723390" y="829627"/>
                </a:lnTo>
                <a:lnTo>
                  <a:pt x="730165" y="824294"/>
                </a:lnTo>
                <a:lnTo>
                  <a:pt x="735614" y="822698"/>
                </a:lnTo>
                <a:lnTo>
                  <a:pt x="737465" y="821281"/>
                </a:lnTo>
                <a:lnTo>
                  <a:pt x="739520" y="817060"/>
                </a:lnTo>
                <a:lnTo>
                  <a:pt x="741061" y="815537"/>
                </a:lnTo>
                <a:lnTo>
                  <a:pt x="759192" y="805603"/>
                </a:lnTo>
                <a:lnTo>
                  <a:pt x="775129" y="803682"/>
                </a:lnTo>
                <a:lnTo>
                  <a:pt x="795343" y="787730"/>
                </a:lnTo>
                <a:lnTo>
                  <a:pt x="802027" y="786104"/>
                </a:lnTo>
                <a:lnTo>
                  <a:pt x="810476" y="773509"/>
                </a:lnTo>
                <a:lnTo>
                  <a:pt x="819880" y="768590"/>
                </a:lnTo>
                <a:lnTo>
                  <a:pt x="825783" y="768065"/>
                </a:lnTo>
                <a:lnTo>
                  <a:pt x="831027" y="765296"/>
                </a:lnTo>
                <a:lnTo>
                  <a:pt x="837738" y="760175"/>
                </a:lnTo>
                <a:lnTo>
                  <a:pt x="846194" y="758171"/>
                </a:lnTo>
                <a:lnTo>
                  <a:pt x="855598" y="751259"/>
                </a:lnTo>
                <a:lnTo>
                  <a:pt x="864053" y="749244"/>
                </a:lnTo>
                <a:lnTo>
                  <a:pt x="873457" y="742329"/>
                </a:lnTo>
                <a:lnTo>
                  <a:pt x="881912" y="740315"/>
                </a:lnTo>
                <a:lnTo>
                  <a:pt x="902465" y="725225"/>
                </a:lnTo>
                <a:lnTo>
                  <a:pt x="905253" y="724549"/>
                </a:lnTo>
                <a:lnTo>
                  <a:pt x="918027" y="715626"/>
                </a:lnTo>
                <a:lnTo>
                  <a:pt x="926545" y="708398"/>
                </a:lnTo>
                <a:lnTo>
                  <a:pt x="935963" y="705739"/>
                </a:lnTo>
                <a:lnTo>
                  <a:pt x="953824" y="705347"/>
                </a:lnTo>
                <a:lnTo>
                  <a:pt x="963021" y="697649"/>
                </a:lnTo>
                <a:lnTo>
                  <a:pt x="968737" y="696774"/>
                </a:lnTo>
                <a:lnTo>
                  <a:pt x="970270" y="695660"/>
                </a:lnTo>
                <a:lnTo>
                  <a:pt x="971291" y="693924"/>
                </a:lnTo>
                <a:lnTo>
                  <a:pt x="972933" y="688751"/>
                </a:lnTo>
                <a:lnTo>
                  <a:pt x="975803" y="688043"/>
                </a:lnTo>
                <a:lnTo>
                  <a:pt x="980989" y="687588"/>
                </a:lnTo>
                <a:lnTo>
                  <a:pt x="998766" y="670968"/>
                </a:lnTo>
                <a:lnTo>
                  <a:pt x="999722" y="665277"/>
                </a:lnTo>
                <a:lnTo>
                  <a:pt x="1000849" y="663747"/>
                </a:lnTo>
                <a:lnTo>
                  <a:pt x="1009795" y="659775"/>
                </a:lnTo>
                <a:lnTo>
                  <a:pt x="1034485" y="635258"/>
                </a:lnTo>
                <a:lnTo>
                  <a:pt x="1035725" y="626330"/>
                </a:lnTo>
                <a:lnTo>
                  <a:pt x="1031068" y="615891"/>
                </a:lnTo>
                <a:lnTo>
                  <a:pt x="1030675" y="612964"/>
                </a:lnTo>
                <a:lnTo>
                  <a:pt x="1031406" y="611012"/>
                </a:lnTo>
                <a:lnTo>
                  <a:pt x="1032885" y="609711"/>
                </a:lnTo>
                <a:lnTo>
                  <a:pt x="1034529" y="605620"/>
                </a:lnTo>
                <a:lnTo>
                  <a:pt x="1035844" y="561789"/>
                </a:lnTo>
                <a:lnTo>
                  <a:pt x="1035844" y="517925"/>
                </a:lnTo>
                <a:lnTo>
                  <a:pt x="1018355" y="500324"/>
                </a:lnTo>
                <a:lnTo>
                  <a:pt x="1017985" y="473207"/>
                </a:lnTo>
                <a:lnTo>
                  <a:pt x="1010296" y="465479"/>
                </a:lnTo>
                <a:lnTo>
                  <a:pt x="1004682" y="464604"/>
                </a:lnTo>
                <a:lnTo>
                  <a:pt x="1003164" y="463488"/>
                </a:lnTo>
                <a:lnTo>
                  <a:pt x="1001476" y="459603"/>
                </a:lnTo>
                <a:lnTo>
                  <a:pt x="1000161" y="446855"/>
                </a:lnTo>
                <a:lnTo>
                  <a:pt x="983540" y="429791"/>
                </a:lnTo>
                <a:lnTo>
                  <a:pt x="982378" y="420939"/>
                </a:lnTo>
                <a:lnTo>
                  <a:pt x="981348" y="420488"/>
                </a:lnTo>
                <a:lnTo>
                  <a:pt x="977559" y="419987"/>
                </a:lnTo>
                <a:lnTo>
                  <a:pt x="976152" y="418861"/>
                </a:lnTo>
                <a:lnTo>
                  <a:pt x="973707" y="411933"/>
                </a:lnTo>
                <a:lnTo>
                  <a:pt x="973346" y="394439"/>
                </a:lnTo>
                <a:lnTo>
                  <a:pt x="972350" y="393892"/>
                </a:lnTo>
                <a:lnTo>
                  <a:pt x="968599" y="393284"/>
                </a:lnTo>
                <a:lnTo>
                  <a:pt x="967201" y="392129"/>
                </a:lnTo>
                <a:lnTo>
                  <a:pt x="964775" y="385151"/>
                </a:lnTo>
                <a:lnTo>
                  <a:pt x="964417" y="370598"/>
                </a:lnTo>
                <a:lnTo>
                  <a:pt x="963421" y="369068"/>
                </a:lnTo>
                <a:lnTo>
                  <a:pt x="961766" y="368048"/>
                </a:lnTo>
                <a:lnTo>
                  <a:pt x="959669" y="367368"/>
                </a:lnTo>
                <a:lnTo>
                  <a:pt x="958271" y="365923"/>
                </a:lnTo>
                <a:lnTo>
                  <a:pt x="955586" y="357481"/>
                </a:lnTo>
                <a:lnTo>
                  <a:pt x="955480" y="343786"/>
                </a:lnTo>
                <a:lnTo>
                  <a:pt x="954487" y="342264"/>
                </a:lnTo>
                <a:lnTo>
                  <a:pt x="952832" y="341249"/>
                </a:lnTo>
                <a:lnTo>
                  <a:pt x="947789" y="339620"/>
                </a:lnTo>
                <a:lnTo>
                  <a:pt x="947099" y="336751"/>
                </a:lnTo>
                <a:lnTo>
                  <a:pt x="946547" y="293969"/>
                </a:lnTo>
                <a:lnTo>
                  <a:pt x="946547" y="249355"/>
                </a:lnTo>
                <a:lnTo>
                  <a:pt x="946547" y="227733"/>
                </a:lnTo>
                <a:lnTo>
                  <a:pt x="949193" y="222531"/>
                </a:lnTo>
                <a:lnTo>
                  <a:pt x="954236" y="215848"/>
                </a:lnTo>
                <a:lnTo>
                  <a:pt x="955368" y="206659"/>
                </a:lnTo>
                <a:lnTo>
                  <a:pt x="955476" y="179870"/>
                </a:lnTo>
                <a:lnTo>
                  <a:pt x="961614" y="171629"/>
                </a:lnTo>
                <a:lnTo>
                  <a:pt x="964038" y="162270"/>
                </a:lnTo>
                <a:lnTo>
                  <a:pt x="964298" y="156372"/>
                </a:lnTo>
                <a:lnTo>
                  <a:pt x="965326" y="154813"/>
                </a:lnTo>
                <a:lnTo>
                  <a:pt x="967004" y="153774"/>
                </a:lnTo>
                <a:lnTo>
                  <a:pt x="969115" y="153081"/>
                </a:lnTo>
                <a:lnTo>
                  <a:pt x="970522" y="151627"/>
                </a:lnTo>
                <a:lnTo>
                  <a:pt x="972966" y="144129"/>
                </a:lnTo>
                <a:lnTo>
                  <a:pt x="973304" y="130457"/>
                </a:lnTo>
                <a:lnTo>
                  <a:pt x="974307" y="128607"/>
                </a:lnTo>
                <a:lnTo>
                  <a:pt x="975967" y="127373"/>
                </a:lnTo>
                <a:lnTo>
                  <a:pt x="981022" y="125394"/>
                </a:lnTo>
                <a:lnTo>
                  <a:pt x="981713" y="122477"/>
                </a:lnTo>
                <a:lnTo>
                  <a:pt x="981897" y="120310"/>
                </a:lnTo>
                <a:lnTo>
                  <a:pt x="984748" y="115257"/>
                </a:lnTo>
                <a:lnTo>
                  <a:pt x="1005995" y="91262"/>
                </a:lnTo>
                <a:lnTo>
                  <a:pt x="1008936" y="80745"/>
                </a:lnTo>
                <a:lnTo>
                  <a:pt x="1009044" y="72612"/>
                </a:lnTo>
                <a:lnTo>
                  <a:pt x="1017617" y="62800"/>
                </a:lnTo>
                <a:lnTo>
                  <a:pt x="1017975" y="53847"/>
                </a:lnTo>
                <a:lnTo>
                  <a:pt x="1024120" y="46415"/>
                </a:lnTo>
                <a:lnTo>
                  <a:pt x="1026911" y="35622"/>
                </a:lnTo>
                <a:lnTo>
                  <a:pt x="1026914" y="27922"/>
                </a:lnTo>
                <a:lnTo>
                  <a:pt x="1027907" y="27508"/>
                </a:lnTo>
                <a:lnTo>
                  <a:pt x="1034603" y="26789"/>
                </a:lnTo>
                <a:lnTo>
                  <a:pt x="1035292" y="24082"/>
                </a:lnTo>
                <a:lnTo>
                  <a:pt x="1035838" y="12679"/>
                </a:lnTo>
                <a:lnTo>
                  <a:pt x="1035843" y="16886"/>
                </a:lnTo>
                <a:lnTo>
                  <a:pt x="1035843" y="12754"/>
                </a:lnTo>
                <a:lnTo>
                  <a:pt x="1036836" y="11443"/>
                </a:lnTo>
                <a:lnTo>
                  <a:pt x="1040585" y="9986"/>
                </a:lnTo>
                <a:lnTo>
                  <a:pt x="1040989" y="9598"/>
                </a:lnTo>
                <a:lnTo>
                  <a:pt x="1040266" y="9338"/>
                </a:lnTo>
                <a:lnTo>
                  <a:pt x="1035921" y="8829"/>
                </a:lnTo>
                <a:lnTo>
                  <a:pt x="1043540" y="1133"/>
                </a:lnTo>
                <a:lnTo>
                  <a:pt x="1042958" y="719"/>
                </a:lnTo>
                <a:lnTo>
                  <a:pt x="1036977" y="0"/>
                </a:lnTo>
                <a:lnTo>
                  <a:pt x="1040921" y="4664"/>
                </a:lnTo>
                <a:lnTo>
                  <a:pt x="1041213" y="6049"/>
                </a:lnTo>
                <a:lnTo>
                  <a:pt x="1040415" y="6973"/>
                </a:lnTo>
                <a:lnTo>
                  <a:pt x="1038892" y="7589"/>
                </a:lnTo>
                <a:lnTo>
                  <a:pt x="1038868" y="7999"/>
                </a:lnTo>
                <a:lnTo>
                  <a:pt x="1044748" y="8818"/>
                </a:lnTo>
                <a:lnTo>
                  <a:pt x="1053335" y="8821"/>
                </a:lnTo>
                <a:lnTo>
                  <a:pt x="1053594" y="4080"/>
                </a:lnTo>
                <a:lnTo>
                  <a:pt x="1054623" y="2684"/>
                </a:lnTo>
                <a:lnTo>
                  <a:pt x="1058412" y="1132"/>
                </a:lnTo>
                <a:lnTo>
                  <a:pt x="1060812" y="1710"/>
                </a:lnTo>
                <a:lnTo>
                  <a:pt x="1069951" y="7688"/>
                </a:lnTo>
                <a:lnTo>
                  <a:pt x="1080083" y="17353"/>
                </a:lnTo>
                <a:lnTo>
                  <a:pt x="1107279" y="17750"/>
                </a:lnTo>
                <a:lnTo>
                  <a:pt x="1107282" y="266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15" name="SMARTInkShape-Group387"/>
          <p:cNvGrpSpPr/>
          <p:nvPr/>
        </p:nvGrpSpPr>
        <p:grpSpPr>
          <a:xfrm>
            <a:off x="7697391" y="2250281"/>
            <a:ext cx="634008" cy="321470"/>
            <a:chOff x="7697391" y="2250281"/>
            <a:chExt cx="634008" cy="321470"/>
          </a:xfrm>
        </p:grpSpPr>
        <p:sp>
          <p:nvSpPr>
            <p:cNvPr id="1313" name="SMARTInkShape-918"/>
            <p:cNvSpPr/>
            <p:nvPr/>
          </p:nvSpPr>
          <p:spPr>
            <a:xfrm>
              <a:off x="7697391" y="2250281"/>
              <a:ext cx="258962" cy="294681"/>
            </a:xfrm>
            <a:custGeom>
              <a:avLst/>
              <a:gdLst/>
              <a:ahLst/>
              <a:cxnLst/>
              <a:rect l="0" t="0" r="0" b="0"/>
              <a:pathLst>
                <a:path w="258962" h="294681">
                  <a:moveTo>
                    <a:pt x="258961" y="294680"/>
                  </a:moveTo>
                  <a:lnTo>
                    <a:pt x="250032" y="294680"/>
                  </a:lnTo>
                  <a:lnTo>
                    <a:pt x="250031" y="286118"/>
                  </a:lnTo>
                  <a:lnTo>
                    <a:pt x="245290" y="281119"/>
                  </a:lnTo>
                  <a:lnTo>
                    <a:pt x="243894" y="280678"/>
                  </a:lnTo>
                  <a:lnTo>
                    <a:pt x="242963" y="281377"/>
                  </a:lnTo>
                  <a:lnTo>
                    <a:pt x="242342" y="282835"/>
                  </a:lnTo>
                  <a:lnTo>
                    <a:pt x="241928" y="282814"/>
                  </a:lnTo>
                  <a:lnTo>
                    <a:pt x="241469" y="280146"/>
                  </a:lnTo>
                  <a:lnTo>
                    <a:pt x="240354" y="279037"/>
                  </a:lnTo>
                  <a:lnTo>
                    <a:pt x="233445" y="277112"/>
                  </a:lnTo>
                  <a:lnTo>
                    <a:pt x="223360" y="276823"/>
                  </a:lnTo>
                  <a:lnTo>
                    <a:pt x="215564" y="269132"/>
                  </a:lnTo>
                  <a:lnTo>
                    <a:pt x="206734" y="268000"/>
                  </a:lnTo>
                  <a:lnTo>
                    <a:pt x="197812" y="260212"/>
                  </a:lnTo>
                  <a:lnTo>
                    <a:pt x="192115" y="259332"/>
                  </a:lnTo>
                  <a:lnTo>
                    <a:pt x="190585" y="258216"/>
                  </a:lnTo>
                  <a:lnTo>
                    <a:pt x="189564" y="256480"/>
                  </a:lnTo>
                  <a:lnTo>
                    <a:pt x="188884" y="254330"/>
                  </a:lnTo>
                  <a:lnTo>
                    <a:pt x="187438" y="252898"/>
                  </a:lnTo>
                  <a:lnTo>
                    <a:pt x="178508" y="249291"/>
                  </a:lnTo>
                  <a:lnTo>
                    <a:pt x="135222" y="206659"/>
                  </a:lnTo>
                  <a:lnTo>
                    <a:pt x="120676" y="192114"/>
                  </a:lnTo>
                  <a:lnTo>
                    <a:pt x="115479" y="189564"/>
                  </a:lnTo>
                  <a:lnTo>
                    <a:pt x="107643" y="187643"/>
                  </a:lnTo>
                  <a:lnTo>
                    <a:pt x="93866" y="174224"/>
                  </a:lnTo>
                  <a:lnTo>
                    <a:pt x="91327" y="169045"/>
                  </a:lnTo>
                  <a:lnTo>
                    <a:pt x="89698" y="162376"/>
                  </a:lnTo>
                  <a:lnTo>
                    <a:pt x="88572" y="161829"/>
                  </a:lnTo>
                  <a:lnTo>
                    <a:pt x="80745" y="160777"/>
                  </a:lnTo>
                  <a:lnTo>
                    <a:pt x="75738" y="156007"/>
                  </a:lnTo>
                  <a:lnTo>
                    <a:pt x="73349" y="151027"/>
                  </a:lnTo>
                  <a:lnTo>
                    <a:pt x="71815" y="139745"/>
                  </a:lnTo>
                  <a:lnTo>
                    <a:pt x="70696" y="137812"/>
                  </a:lnTo>
                  <a:lnTo>
                    <a:pt x="68960" y="136523"/>
                  </a:lnTo>
                  <a:lnTo>
                    <a:pt x="66808" y="135664"/>
                  </a:lnTo>
                  <a:lnTo>
                    <a:pt x="65375" y="134099"/>
                  </a:lnTo>
                  <a:lnTo>
                    <a:pt x="62885" y="126408"/>
                  </a:lnTo>
                  <a:lnTo>
                    <a:pt x="60030" y="128280"/>
                  </a:lnTo>
                  <a:lnTo>
                    <a:pt x="57878" y="130169"/>
                  </a:lnTo>
                  <a:lnTo>
                    <a:pt x="56445" y="130436"/>
                  </a:lnTo>
                  <a:lnTo>
                    <a:pt x="55489" y="129621"/>
                  </a:lnTo>
                  <a:lnTo>
                    <a:pt x="53955" y="125926"/>
                  </a:lnTo>
                  <a:lnTo>
                    <a:pt x="45922" y="117407"/>
                  </a:lnTo>
                  <a:lnTo>
                    <a:pt x="44760" y="108514"/>
                  </a:lnTo>
                  <a:lnTo>
                    <a:pt x="28140" y="90658"/>
                  </a:lnTo>
                  <a:lnTo>
                    <a:pt x="26907" y="81728"/>
                  </a:lnTo>
                  <a:lnTo>
                    <a:pt x="25876" y="81275"/>
                  </a:lnTo>
                  <a:lnTo>
                    <a:pt x="19111" y="80487"/>
                  </a:lnTo>
                  <a:lnTo>
                    <a:pt x="18416" y="77775"/>
                  </a:lnTo>
                  <a:lnTo>
                    <a:pt x="17892" y="67068"/>
                  </a:lnTo>
                  <a:lnTo>
                    <a:pt x="16889" y="65548"/>
                  </a:lnTo>
                  <a:lnTo>
                    <a:pt x="15228" y="64535"/>
                  </a:lnTo>
                  <a:lnTo>
                    <a:pt x="13128" y="63859"/>
                  </a:lnTo>
                  <a:lnTo>
                    <a:pt x="11728" y="62417"/>
                  </a:lnTo>
                  <a:lnTo>
                    <a:pt x="9298" y="54938"/>
                  </a:lnTo>
                  <a:lnTo>
                    <a:pt x="8930" y="28150"/>
                  </a:lnTo>
                  <a:lnTo>
                    <a:pt x="7937" y="27696"/>
                  </a:lnTo>
                  <a:lnTo>
                    <a:pt x="1241" y="26909"/>
                  </a:lnTo>
                  <a:lnTo>
                    <a:pt x="552" y="24197"/>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4" name="SMARTInkShape-919"/>
            <p:cNvSpPr/>
            <p:nvPr/>
          </p:nvSpPr>
          <p:spPr>
            <a:xfrm>
              <a:off x="7929563" y="2384227"/>
              <a:ext cx="401836" cy="187524"/>
            </a:xfrm>
            <a:custGeom>
              <a:avLst/>
              <a:gdLst/>
              <a:ahLst/>
              <a:cxnLst/>
              <a:rect l="0" t="0" r="0" b="0"/>
              <a:pathLst>
                <a:path w="401836" h="187524">
                  <a:moveTo>
                    <a:pt x="0" y="187523"/>
                  </a:moveTo>
                  <a:lnTo>
                    <a:pt x="0" y="182783"/>
                  </a:lnTo>
                  <a:lnTo>
                    <a:pt x="8684" y="160305"/>
                  </a:lnTo>
                  <a:lnTo>
                    <a:pt x="8919" y="152194"/>
                  </a:lnTo>
                  <a:lnTo>
                    <a:pt x="13667" y="151920"/>
                  </a:lnTo>
                  <a:lnTo>
                    <a:pt x="15064" y="152873"/>
                  </a:lnTo>
                  <a:lnTo>
                    <a:pt x="15995" y="154501"/>
                  </a:lnTo>
                  <a:lnTo>
                    <a:pt x="17750" y="160369"/>
                  </a:lnTo>
                  <a:lnTo>
                    <a:pt x="22567" y="160626"/>
                  </a:lnTo>
                  <a:lnTo>
                    <a:pt x="27558" y="158040"/>
                  </a:lnTo>
                  <a:lnTo>
                    <a:pt x="30278" y="155962"/>
                  </a:lnTo>
                  <a:lnTo>
                    <a:pt x="32091" y="155568"/>
                  </a:lnTo>
                  <a:lnTo>
                    <a:pt x="33301" y="156298"/>
                  </a:lnTo>
                  <a:lnTo>
                    <a:pt x="34106" y="157777"/>
                  </a:lnTo>
                  <a:lnTo>
                    <a:pt x="35636" y="157770"/>
                  </a:lnTo>
                  <a:lnTo>
                    <a:pt x="43265" y="152786"/>
                  </a:lnTo>
                  <a:lnTo>
                    <a:pt x="66761" y="151812"/>
                  </a:lnTo>
                  <a:lnTo>
                    <a:pt x="68319" y="150817"/>
                  </a:lnTo>
                  <a:lnTo>
                    <a:pt x="69359" y="149162"/>
                  </a:lnTo>
                  <a:lnTo>
                    <a:pt x="71026" y="144116"/>
                  </a:lnTo>
                  <a:lnTo>
                    <a:pt x="73900" y="143426"/>
                  </a:lnTo>
                  <a:lnTo>
                    <a:pt x="93636" y="142877"/>
                  </a:lnTo>
                  <a:lnTo>
                    <a:pt x="95166" y="141884"/>
                  </a:lnTo>
                  <a:lnTo>
                    <a:pt x="96186" y="140230"/>
                  </a:lnTo>
                  <a:lnTo>
                    <a:pt x="96866" y="138135"/>
                  </a:lnTo>
                  <a:lnTo>
                    <a:pt x="98311" y="136738"/>
                  </a:lnTo>
                  <a:lnTo>
                    <a:pt x="102564" y="135186"/>
                  </a:lnTo>
                  <a:lnTo>
                    <a:pt x="104094" y="133780"/>
                  </a:lnTo>
                  <a:lnTo>
                    <a:pt x="106753" y="126365"/>
                  </a:lnTo>
                  <a:lnTo>
                    <a:pt x="109622" y="125615"/>
                  </a:lnTo>
                  <a:lnTo>
                    <a:pt x="111777" y="125415"/>
                  </a:lnTo>
                  <a:lnTo>
                    <a:pt x="113213" y="124290"/>
                  </a:lnTo>
                  <a:lnTo>
                    <a:pt x="114809" y="120393"/>
                  </a:lnTo>
                  <a:lnTo>
                    <a:pt x="116227" y="118957"/>
                  </a:lnTo>
                  <a:lnTo>
                    <a:pt x="125105" y="115345"/>
                  </a:lnTo>
                  <a:lnTo>
                    <a:pt x="132585" y="108430"/>
                  </a:lnTo>
                  <a:lnTo>
                    <a:pt x="133542" y="102793"/>
                  </a:lnTo>
                  <a:lnTo>
                    <a:pt x="134668" y="101271"/>
                  </a:lnTo>
                  <a:lnTo>
                    <a:pt x="138566" y="99579"/>
                  </a:lnTo>
                  <a:lnTo>
                    <a:pt x="146338" y="98627"/>
                  </a:lnTo>
                  <a:lnTo>
                    <a:pt x="148160" y="97501"/>
                  </a:lnTo>
                  <a:lnTo>
                    <a:pt x="149375" y="95758"/>
                  </a:lnTo>
                  <a:lnTo>
                    <a:pt x="151324" y="90573"/>
                  </a:lnTo>
                  <a:lnTo>
                    <a:pt x="154237" y="89864"/>
                  </a:lnTo>
                  <a:lnTo>
                    <a:pt x="156402" y="89675"/>
                  </a:lnTo>
                  <a:lnTo>
                    <a:pt x="157846" y="88556"/>
                  </a:lnTo>
                  <a:lnTo>
                    <a:pt x="160354" y="81641"/>
                  </a:lnTo>
                  <a:lnTo>
                    <a:pt x="163211" y="80933"/>
                  </a:lnTo>
                  <a:lnTo>
                    <a:pt x="165362" y="80744"/>
                  </a:lnTo>
                  <a:lnTo>
                    <a:pt x="166796" y="79626"/>
                  </a:lnTo>
                  <a:lnTo>
                    <a:pt x="169286" y="72711"/>
                  </a:lnTo>
                  <a:lnTo>
                    <a:pt x="172141" y="72003"/>
                  </a:lnTo>
                  <a:lnTo>
                    <a:pt x="174293" y="71815"/>
                  </a:lnTo>
                  <a:lnTo>
                    <a:pt x="175726" y="70697"/>
                  </a:lnTo>
                  <a:lnTo>
                    <a:pt x="179334" y="62365"/>
                  </a:lnTo>
                  <a:lnTo>
                    <a:pt x="187145" y="53979"/>
                  </a:lnTo>
                  <a:lnTo>
                    <a:pt x="192152" y="53697"/>
                  </a:lnTo>
                  <a:lnTo>
                    <a:pt x="193585" y="52665"/>
                  </a:lnTo>
                  <a:lnTo>
                    <a:pt x="194541" y="50984"/>
                  </a:lnTo>
                  <a:lnTo>
                    <a:pt x="195178" y="48873"/>
                  </a:lnTo>
                  <a:lnTo>
                    <a:pt x="196595" y="47464"/>
                  </a:lnTo>
                  <a:lnTo>
                    <a:pt x="205472" y="43903"/>
                  </a:lnTo>
                  <a:lnTo>
                    <a:pt x="212952" y="36992"/>
                  </a:lnTo>
                  <a:lnTo>
                    <a:pt x="218650" y="36096"/>
                  </a:lnTo>
                  <a:lnTo>
                    <a:pt x="220180" y="34978"/>
                  </a:lnTo>
                  <a:lnTo>
                    <a:pt x="221202" y="33240"/>
                  </a:lnTo>
                  <a:lnTo>
                    <a:pt x="222839" y="28063"/>
                  </a:lnTo>
                  <a:lnTo>
                    <a:pt x="225708" y="27355"/>
                  </a:lnTo>
                  <a:lnTo>
                    <a:pt x="227863" y="27166"/>
                  </a:lnTo>
                  <a:lnTo>
                    <a:pt x="229299" y="26048"/>
                  </a:lnTo>
                  <a:lnTo>
                    <a:pt x="231793" y="19133"/>
                  </a:lnTo>
                  <a:lnTo>
                    <a:pt x="234649" y="18425"/>
                  </a:lnTo>
                  <a:lnTo>
                    <a:pt x="240723" y="17892"/>
                  </a:lnTo>
                  <a:lnTo>
                    <a:pt x="248756" y="10173"/>
                  </a:lnTo>
                  <a:lnTo>
                    <a:pt x="258559" y="8961"/>
                  </a:lnTo>
                  <a:lnTo>
                    <a:pt x="267512" y="8930"/>
                  </a:lnTo>
                  <a:lnTo>
                    <a:pt x="267857" y="1241"/>
                  </a:lnTo>
                  <a:lnTo>
                    <a:pt x="268861" y="827"/>
                  </a:lnTo>
                  <a:lnTo>
                    <a:pt x="302255" y="0"/>
                  </a:lnTo>
                  <a:lnTo>
                    <a:pt x="302707" y="992"/>
                  </a:lnTo>
                  <a:lnTo>
                    <a:pt x="303207" y="4740"/>
                  </a:lnTo>
                  <a:lnTo>
                    <a:pt x="304334" y="6136"/>
                  </a:lnTo>
                  <a:lnTo>
                    <a:pt x="311262" y="8561"/>
                  </a:lnTo>
                  <a:lnTo>
                    <a:pt x="316900" y="8820"/>
                  </a:lnTo>
                  <a:lnTo>
                    <a:pt x="318423" y="7864"/>
                  </a:lnTo>
                  <a:lnTo>
                    <a:pt x="319438" y="6235"/>
                  </a:lnTo>
                  <a:lnTo>
                    <a:pt x="321067" y="1231"/>
                  </a:lnTo>
                  <a:lnTo>
                    <a:pt x="323936" y="3193"/>
                  </a:lnTo>
                  <a:lnTo>
                    <a:pt x="330286" y="8830"/>
                  </a:lnTo>
                  <a:lnTo>
                    <a:pt x="347857" y="8929"/>
                  </a:lnTo>
                  <a:lnTo>
                    <a:pt x="352879" y="13670"/>
                  </a:lnTo>
                  <a:lnTo>
                    <a:pt x="354315" y="14074"/>
                  </a:lnTo>
                  <a:lnTo>
                    <a:pt x="355272" y="13351"/>
                  </a:lnTo>
                  <a:lnTo>
                    <a:pt x="355910" y="11877"/>
                  </a:lnTo>
                  <a:lnTo>
                    <a:pt x="357328" y="10895"/>
                  </a:lnTo>
                  <a:lnTo>
                    <a:pt x="361549" y="9803"/>
                  </a:lnTo>
                  <a:lnTo>
                    <a:pt x="363072" y="10504"/>
                  </a:lnTo>
                  <a:lnTo>
                    <a:pt x="364087" y="11963"/>
                  </a:lnTo>
                  <a:lnTo>
                    <a:pt x="364763" y="13929"/>
                  </a:lnTo>
                  <a:lnTo>
                    <a:pt x="366207" y="15239"/>
                  </a:lnTo>
                  <a:lnTo>
                    <a:pt x="370456" y="16694"/>
                  </a:lnTo>
                  <a:lnTo>
                    <a:pt x="397134" y="17850"/>
                  </a:lnTo>
                  <a:lnTo>
                    <a:pt x="398702" y="16861"/>
                  </a:lnTo>
                  <a:lnTo>
                    <a:pt x="399746" y="15209"/>
                  </a:lnTo>
                  <a:lnTo>
                    <a:pt x="401835"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18" name="SMARTInkShape-Group388"/>
          <p:cNvGrpSpPr/>
          <p:nvPr/>
        </p:nvGrpSpPr>
        <p:grpSpPr>
          <a:xfrm>
            <a:off x="8268891" y="2411016"/>
            <a:ext cx="651868" cy="1205508"/>
            <a:chOff x="8268891" y="2411016"/>
            <a:chExt cx="651868" cy="1205508"/>
          </a:xfrm>
        </p:grpSpPr>
        <p:sp>
          <p:nvSpPr>
            <p:cNvPr id="1316" name="SMARTInkShape-920"/>
            <p:cNvSpPr/>
            <p:nvPr/>
          </p:nvSpPr>
          <p:spPr>
            <a:xfrm>
              <a:off x="8268891" y="2411016"/>
              <a:ext cx="580430" cy="750094"/>
            </a:xfrm>
            <a:custGeom>
              <a:avLst/>
              <a:gdLst/>
              <a:ahLst/>
              <a:cxnLst/>
              <a:rect l="0" t="0" r="0" b="0"/>
              <a:pathLst>
                <a:path w="580430" h="750094">
                  <a:moveTo>
                    <a:pt x="455414" y="750093"/>
                  </a:moveTo>
                  <a:lnTo>
                    <a:pt x="460154" y="745353"/>
                  </a:lnTo>
                  <a:lnTo>
                    <a:pt x="460559" y="743957"/>
                  </a:lnTo>
                  <a:lnTo>
                    <a:pt x="459836" y="743026"/>
                  </a:lnTo>
                  <a:lnTo>
                    <a:pt x="455673" y="741273"/>
                  </a:lnTo>
                  <a:lnTo>
                    <a:pt x="455436" y="733485"/>
                  </a:lnTo>
                  <a:lnTo>
                    <a:pt x="463104" y="724655"/>
                  </a:lnTo>
                  <a:lnTo>
                    <a:pt x="464234" y="715734"/>
                  </a:lnTo>
                  <a:lnTo>
                    <a:pt x="464343" y="680308"/>
                  </a:lnTo>
                  <a:lnTo>
                    <a:pt x="472033" y="671113"/>
                  </a:lnTo>
                  <a:lnTo>
                    <a:pt x="472906" y="665397"/>
                  </a:lnTo>
                  <a:lnTo>
                    <a:pt x="473241" y="648771"/>
                  </a:lnTo>
                  <a:lnTo>
                    <a:pt x="474244" y="646827"/>
                  </a:lnTo>
                  <a:lnTo>
                    <a:pt x="475905" y="645530"/>
                  </a:lnTo>
                  <a:lnTo>
                    <a:pt x="478005" y="644666"/>
                  </a:lnTo>
                  <a:lnTo>
                    <a:pt x="479404" y="643097"/>
                  </a:lnTo>
                  <a:lnTo>
                    <a:pt x="481834" y="635400"/>
                  </a:lnTo>
                  <a:lnTo>
                    <a:pt x="488266" y="627154"/>
                  </a:lnTo>
                  <a:lnTo>
                    <a:pt x="490755" y="617793"/>
                  </a:lnTo>
                  <a:lnTo>
                    <a:pt x="498788" y="608604"/>
                  </a:lnTo>
                  <a:lnTo>
                    <a:pt x="500802" y="595218"/>
                  </a:lnTo>
                  <a:lnTo>
                    <a:pt x="502539" y="593265"/>
                  </a:lnTo>
                  <a:lnTo>
                    <a:pt x="504691" y="591963"/>
                  </a:lnTo>
                  <a:lnTo>
                    <a:pt x="506124" y="590103"/>
                  </a:lnTo>
                  <a:lnTo>
                    <a:pt x="508614" y="581899"/>
                  </a:lnTo>
                  <a:lnTo>
                    <a:pt x="509732" y="581409"/>
                  </a:lnTo>
                  <a:lnTo>
                    <a:pt x="513620" y="580865"/>
                  </a:lnTo>
                  <a:lnTo>
                    <a:pt x="515053" y="579728"/>
                  </a:lnTo>
                  <a:lnTo>
                    <a:pt x="516647" y="575818"/>
                  </a:lnTo>
                  <a:lnTo>
                    <a:pt x="518064" y="574379"/>
                  </a:lnTo>
                  <a:lnTo>
                    <a:pt x="522284" y="572779"/>
                  </a:lnTo>
                  <a:lnTo>
                    <a:pt x="523806" y="571360"/>
                  </a:lnTo>
                  <a:lnTo>
                    <a:pt x="525498" y="567138"/>
                  </a:lnTo>
                  <a:lnTo>
                    <a:pt x="526450" y="559183"/>
                  </a:lnTo>
                  <a:lnTo>
                    <a:pt x="527576" y="557335"/>
                  </a:lnTo>
                  <a:lnTo>
                    <a:pt x="529319" y="556104"/>
                  </a:lnTo>
                  <a:lnTo>
                    <a:pt x="534504" y="554127"/>
                  </a:lnTo>
                  <a:lnTo>
                    <a:pt x="535214" y="551211"/>
                  </a:lnTo>
                  <a:lnTo>
                    <a:pt x="535669" y="545995"/>
                  </a:lnTo>
                  <a:lnTo>
                    <a:pt x="543459" y="537135"/>
                  </a:lnTo>
                  <a:lnTo>
                    <a:pt x="544340" y="531442"/>
                  </a:lnTo>
                  <a:lnTo>
                    <a:pt x="544600" y="523471"/>
                  </a:lnTo>
                  <a:lnTo>
                    <a:pt x="545630" y="521621"/>
                  </a:lnTo>
                  <a:lnTo>
                    <a:pt x="547307" y="520388"/>
                  </a:lnTo>
                  <a:lnTo>
                    <a:pt x="549419" y="519566"/>
                  </a:lnTo>
                  <a:lnTo>
                    <a:pt x="550826" y="518026"/>
                  </a:lnTo>
                  <a:lnTo>
                    <a:pt x="553270" y="510377"/>
                  </a:lnTo>
                  <a:lnTo>
                    <a:pt x="553530" y="504662"/>
                  </a:lnTo>
                  <a:lnTo>
                    <a:pt x="554560" y="503129"/>
                  </a:lnTo>
                  <a:lnTo>
                    <a:pt x="556237" y="502107"/>
                  </a:lnTo>
                  <a:lnTo>
                    <a:pt x="558348" y="501425"/>
                  </a:lnTo>
                  <a:lnTo>
                    <a:pt x="559755" y="499979"/>
                  </a:lnTo>
                  <a:lnTo>
                    <a:pt x="561319" y="495726"/>
                  </a:lnTo>
                  <a:lnTo>
                    <a:pt x="563540" y="475399"/>
                  </a:lnTo>
                  <a:lnTo>
                    <a:pt x="570256" y="465995"/>
                  </a:lnTo>
                  <a:lnTo>
                    <a:pt x="571390" y="456800"/>
                  </a:lnTo>
                  <a:lnTo>
                    <a:pt x="579179" y="447847"/>
                  </a:lnTo>
                  <a:lnTo>
                    <a:pt x="580319" y="438915"/>
                  </a:lnTo>
                  <a:lnTo>
                    <a:pt x="580429" y="394832"/>
                  </a:lnTo>
                  <a:lnTo>
                    <a:pt x="580429" y="385227"/>
                  </a:lnTo>
                  <a:lnTo>
                    <a:pt x="579437" y="384810"/>
                  </a:lnTo>
                  <a:lnTo>
                    <a:pt x="572740" y="384086"/>
                  </a:lnTo>
                  <a:lnTo>
                    <a:pt x="572051" y="381379"/>
                  </a:lnTo>
                  <a:lnTo>
                    <a:pt x="571500" y="367368"/>
                  </a:lnTo>
                  <a:lnTo>
                    <a:pt x="562937" y="357587"/>
                  </a:lnTo>
                  <a:lnTo>
                    <a:pt x="562571" y="348291"/>
                  </a:lnTo>
                  <a:lnTo>
                    <a:pt x="570259" y="348260"/>
                  </a:lnTo>
                  <a:lnTo>
                    <a:pt x="570673" y="347267"/>
                  </a:lnTo>
                  <a:lnTo>
                    <a:pt x="571132" y="343518"/>
                  </a:lnTo>
                  <a:lnTo>
                    <a:pt x="568690" y="338544"/>
                  </a:lnTo>
                  <a:lnTo>
                    <a:pt x="566650" y="335829"/>
                  </a:lnTo>
                  <a:lnTo>
                    <a:pt x="561737" y="332811"/>
                  </a:lnTo>
                  <a:lnTo>
                    <a:pt x="550499" y="330875"/>
                  </a:lnTo>
                  <a:lnTo>
                    <a:pt x="548569" y="331708"/>
                  </a:lnTo>
                  <a:lnTo>
                    <a:pt x="547283" y="333256"/>
                  </a:lnTo>
                  <a:lnTo>
                    <a:pt x="544756" y="339223"/>
                  </a:lnTo>
                  <a:lnTo>
                    <a:pt x="528201" y="339327"/>
                  </a:lnTo>
                  <a:lnTo>
                    <a:pt x="527752" y="338335"/>
                  </a:lnTo>
                  <a:lnTo>
                    <a:pt x="527252" y="334587"/>
                  </a:lnTo>
                  <a:lnTo>
                    <a:pt x="526126" y="333191"/>
                  </a:lnTo>
                  <a:lnTo>
                    <a:pt x="522230" y="331639"/>
                  </a:lnTo>
                  <a:lnTo>
                    <a:pt x="519801" y="332218"/>
                  </a:lnTo>
                  <a:lnTo>
                    <a:pt x="509472" y="338992"/>
                  </a:lnTo>
                  <a:lnTo>
                    <a:pt x="491534" y="339327"/>
                  </a:lnTo>
                  <a:lnTo>
                    <a:pt x="483479" y="331639"/>
                  </a:lnTo>
                  <a:lnTo>
                    <a:pt x="473675" y="330430"/>
                  </a:lnTo>
                  <a:lnTo>
                    <a:pt x="459982" y="330399"/>
                  </a:lnTo>
                  <a:lnTo>
                    <a:pt x="458458" y="329407"/>
                  </a:lnTo>
                  <a:lnTo>
                    <a:pt x="457444" y="327752"/>
                  </a:lnTo>
                  <a:lnTo>
                    <a:pt x="456767" y="325658"/>
                  </a:lnTo>
                  <a:lnTo>
                    <a:pt x="455324" y="324262"/>
                  </a:lnTo>
                  <a:lnTo>
                    <a:pt x="447844" y="321836"/>
                  </a:lnTo>
                  <a:lnTo>
                    <a:pt x="447089" y="318986"/>
                  </a:lnTo>
                  <a:lnTo>
                    <a:pt x="446887" y="316837"/>
                  </a:lnTo>
                  <a:lnTo>
                    <a:pt x="445761" y="315404"/>
                  </a:lnTo>
                  <a:lnTo>
                    <a:pt x="437413" y="311798"/>
                  </a:lnTo>
                  <a:lnTo>
                    <a:pt x="429026" y="303986"/>
                  </a:lnTo>
                  <a:lnTo>
                    <a:pt x="428660" y="295954"/>
                  </a:lnTo>
                  <a:lnTo>
                    <a:pt x="427656" y="295529"/>
                  </a:lnTo>
                  <a:lnTo>
                    <a:pt x="420940" y="294791"/>
                  </a:lnTo>
                  <a:lnTo>
                    <a:pt x="420248" y="292083"/>
                  </a:lnTo>
                  <a:lnTo>
                    <a:pt x="420064" y="289972"/>
                  </a:lnTo>
                  <a:lnTo>
                    <a:pt x="418948" y="288565"/>
                  </a:lnTo>
                  <a:lnTo>
                    <a:pt x="415064" y="287001"/>
                  </a:lnTo>
                  <a:lnTo>
                    <a:pt x="413632" y="285591"/>
                  </a:lnTo>
                  <a:lnTo>
                    <a:pt x="411143" y="278171"/>
                  </a:lnTo>
                  <a:lnTo>
                    <a:pt x="408287" y="277420"/>
                  </a:lnTo>
                  <a:lnTo>
                    <a:pt x="406136" y="277220"/>
                  </a:lnTo>
                  <a:lnTo>
                    <a:pt x="404703" y="276095"/>
                  </a:lnTo>
                  <a:lnTo>
                    <a:pt x="402214" y="269167"/>
                  </a:lnTo>
                  <a:lnTo>
                    <a:pt x="399358" y="268458"/>
                  </a:lnTo>
                  <a:lnTo>
                    <a:pt x="394180" y="268002"/>
                  </a:lnTo>
                  <a:lnTo>
                    <a:pt x="376323" y="251305"/>
                  </a:lnTo>
                  <a:lnTo>
                    <a:pt x="375425" y="245668"/>
                  </a:lnTo>
                  <a:lnTo>
                    <a:pt x="374306" y="244146"/>
                  </a:lnTo>
                  <a:lnTo>
                    <a:pt x="367391" y="241502"/>
                  </a:lnTo>
                  <a:lnTo>
                    <a:pt x="361754" y="241220"/>
                  </a:lnTo>
                  <a:lnTo>
                    <a:pt x="360232" y="240188"/>
                  </a:lnTo>
                  <a:lnTo>
                    <a:pt x="359217" y="238508"/>
                  </a:lnTo>
                  <a:lnTo>
                    <a:pt x="358541" y="236396"/>
                  </a:lnTo>
                  <a:lnTo>
                    <a:pt x="357097" y="234988"/>
                  </a:lnTo>
                  <a:lnTo>
                    <a:pt x="352848" y="233423"/>
                  </a:lnTo>
                  <a:lnTo>
                    <a:pt x="351318" y="232014"/>
                  </a:lnTo>
                  <a:lnTo>
                    <a:pt x="348661" y="224593"/>
                  </a:lnTo>
                  <a:lnTo>
                    <a:pt x="345791" y="223842"/>
                  </a:lnTo>
                  <a:lnTo>
                    <a:pt x="343636" y="223642"/>
                  </a:lnTo>
                  <a:lnTo>
                    <a:pt x="342200" y="222517"/>
                  </a:lnTo>
                  <a:lnTo>
                    <a:pt x="339706" y="215588"/>
                  </a:lnTo>
                  <a:lnTo>
                    <a:pt x="336850" y="214880"/>
                  </a:lnTo>
                  <a:lnTo>
                    <a:pt x="334699" y="214690"/>
                  </a:lnTo>
                  <a:lnTo>
                    <a:pt x="333266" y="213572"/>
                  </a:lnTo>
                  <a:lnTo>
                    <a:pt x="331672" y="209684"/>
                  </a:lnTo>
                  <a:lnTo>
                    <a:pt x="330255" y="208250"/>
                  </a:lnTo>
                  <a:lnTo>
                    <a:pt x="321378" y="204642"/>
                  </a:lnTo>
                  <a:lnTo>
                    <a:pt x="317129" y="200754"/>
                  </a:lnTo>
                  <a:lnTo>
                    <a:pt x="314578" y="195718"/>
                  </a:lnTo>
                  <a:lnTo>
                    <a:pt x="312658" y="188003"/>
                  </a:lnTo>
                  <a:lnTo>
                    <a:pt x="296030" y="171018"/>
                  </a:lnTo>
                  <a:lnTo>
                    <a:pt x="290338" y="170065"/>
                  </a:lnTo>
                  <a:lnTo>
                    <a:pt x="288809" y="168939"/>
                  </a:lnTo>
                  <a:lnTo>
                    <a:pt x="286656" y="163606"/>
                  </a:lnTo>
                  <a:lnTo>
                    <a:pt x="286153" y="162010"/>
                  </a:lnTo>
                  <a:lnTo>
                    <a:pt x="278097" y="153158"/>
                  </a:lnTo>
                  <a:lnTo>
                    <a:pt x="272458" y="152205"/>
                  </a:lnTo>
                  <a:lnTo>
                    <a:pt x="270935" y="151079"/>
                  </a:lnTo>
                  <a:lnTo>
                    <a:pt x="268292" y="144151"/>
                  </a:lnTo>
                  <a:lnTo>
                    <a:pt x="265422" y="143442"/>
                  </a:lnTo>
                  <a:lnTo>
                    <a:pt x="263269" y="143253"/>
                  </a:lnTo>
                  <a:lnTo>
                    <a:pt x="261832" y="142135"/>
                  </a:lnTo>
                  <a:lnTo>
                    <a:pt x="260237" y="138246"/>
                  </a:lnTo>
                  <a:lnTo>
                    <a:pt x="258819" y="136813"/>
                  </a:lnTo>
                  <a:lnTo>
                    <a:pt x="251384" y="134322"/>
                  </a:lnTo>
                  <a:lnTo>
                    <a:pt x="245692" y="134057"/>
                  </a:lnTo>
                  <a:lnTo>
                    <a:pt x="244161" y="133027"/>
                  </a:lnTo>
                  <a:lnTo>
                    <a:pt x="243141" y="131349"/>
                  </a:lnTo>
                  <a:lnTo>
                    <a:pt x="241504" y="126266"/>
                  </a:lnTo>
                  <a:lnTo>
                    <a:pt x="238635" y="125571"/>
                  </a:lnTo>
                  <a:lnTo>
                    <a:pt x="236480" y="125386"/>
                  </a:lnTo>
                  <a:lnTo>
                    <a:pt x="235044" y="124270"/>
                  </a:lnTo>
                  <a:lnTo>
                    <a:pt x="233448" y="120385"/>
                  </a:lnTo>
                  <a:lnTo>
                    <a:pt x="232030" y="118952"/>
                  </a:lnTo>
                  <a:lnTo>
                    <a:pt x="227810" y="117359"/>
                  </a:lnTo>
                  <a:lnTo>
                    <a:pt x="226287" y="115943"/>
                  </a:lnTo>
                  <a:lnTo>
                    <a:pt x="223643" y="108509"/>
                  </a:lnTo>
                  <a:lnTo>
                    <a:pt x="220774" y="107757"/>
                  </a:lnTo>
                  <a:lnTo>
                    <a:pt x="214690" y="107191"/>
                  </a:lnTo>
                  <a:lnTo>
                    <a:pt x="207258" y="101026"/>
                  </a:lnTo>
                  <a:lnTo>
                    <a:pt x="201916" y="99471"/>
                  </a:lnTo>
                  <a:lnTo>
                    <a:pt x="200095" y="98063"/>
                  </a:lnTo>
                  <a:lnTo>
                    <a:pt x="196933" y="90647"/>
                  </a:lnTo>
                  <a:lnTo>
                    <a:pt x="194020" y="89897"/>
                  </a:lnTo>
                  <a:lnTo>
                    <a:pt x="191855" y="89697"/>
                  </a:lnTo>
                  <a:lnTo>
                    <a:pt x="190410" y="88571"/>
                  </a:lnTo>
                  <a:lnTo>
                    <a:pt x="188807" y="84675"/>
                  </a:lnTo>
                  <a:lnTo>
                    <a:pt x="187387" y="83239"/>
                  </a:lnTo>
                  <a:lnTo>
                    <a:pt x="178503" y="79627"/>
                  </a:lnTo>
                  <a:lnTo>
                    <a:pt x="171023" y="72711"/>
                  </a:lnTo>
                  <a:lnTo>
                    <a:pt x="165326" y="71815"/>
                  </a:lnTo>
                  <a:lnTo>
                    <a:pt x="163796" y="70697"/>
                  </a:lnTo>
                  <a:lnTo>
                    <a:pt x="162774" y="68959"/>
                  </a:lnTo>
                  <a:lnTo>
                    <a:pt x="162094" y="66809"/>
                  </a:lnTo>
                  <a:lnTo>
                    <a:pt x="160649" y="65375"/>
                  </a:lnTo>
                  <a:lnTo>
                    <a:pt x="151200" y="60428"/>
                  </a:lnTo>
                  <a:lnTo>
                    <a:pt x="144519" y="54931"/>
                  </a:lnTo>
                  <a:lnTo>
                    <a:pt x="135330" y="53697"/>
                  </a:lnTo>
                  <a:lnTo>
                    <a:pt x="126378" y="53588"/>
                  </a:lnTo>
                  <a:lnTo>
                    <a:pt x="120679" y="48840"/>
                  </a:lnTo>
                  <a:lnTo>
                    <a:pt x="118127" y="43866"/>
                  </a:lnTo>
                  <a:lnTo>
                    <a:pt x="117447" y="41150"/>
                  </a:lnTo>
                  <a:lnTo>
                    <a:pt x="116000" y="39339"/>
                  </a:lnTo>
                  <a:lnTo>
                    <a:pt x="111749" y="37328"/>
                  </a:lnTo>
                  <a:lnTo>
                    <a:pt x="103776" y="36195"/>
                  </a:lnTo>
                  <a:lnTo>
                    <a:pt x="101926" y="35044"/>
                  </a:lnTo>
                  <a:lnTo>
                    <a:pt x="100693" y="33284"/>
                  </a:lnTo>
                  <a:lnTo>
                    <a:pt x="99871" y="31119"/>
                  </a:lnTo>
                  <a:lnTo>
                    <a:pt x="98330" y="29676"/>
                  </a:lnTo>
                  <a:lnTo>
                    <a:pt x="89228" y="26050"/>
                  </a:lnTo>
                  <a:lnTo>
                    <a:pt x="81730" y="19134"/>
                  </a:lnTo>
                  <a:lnTo>
                    <a:pt x="72798" y="17971"/>
                  </a:lnTo>
                  <a:lnTo>
                    <a:pt x="67100" y="17892"/>
                  </a:lnTo>
                  <a:lnTo>
                    <a:pt x="61903" y="15228"/>
                  </a:lnTo>
                  <a:lnTo>
                    <a:pt x="55223" y="10173"/>
                  </a:lnTo>
                  <a:lnTo>
                    <a:pt x="46774" y="9175"/>
                  </a:lnTo>
                  <a:lnTo>
                    <a:pt x="22459" y="8930"/>
                  </a:lnTo>
                  <a:lnTo>
                    <a:pt x="17257" y="6284"/>
                  </a:lnTo>
                  <a:lnTo>
                    <a:pt x="10574" y="1241"/>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7" name="SMARTInkShape-921"/>
            <p:cNvSpPr/>
            <p:nvPr/>
          </p:nvSpPr>
          <p:spPr>
            <a:xfrm>
              <a:off x="8679766" y="3170039"/>
              <a:ext cx="240993" cy="446485"/>
            </a:xfrm>
            <a:custGeom>
              <a:avLst/>
              <a:gdLst/>
              <a:ahLst/>
              <a:cxnLst/>
              <a:rect l="0" t="0" r="0" b="0"/>
              <a:pathLst>
                <a:path w="240993" h="446485">
                  <a:moveTo>
                    <a:pt x="8820" y="0"/>
                  </a:moveTo>
                  <a:lnTo>
                    <a:pt x="258" y="0"/>
                  </a:lnTo>
                  <a:lnTo>
                    <a:pt x="0" y="4740"/>
                  </a:lnTo>
                  <a:lnTo>
                    <a:pt x="955" y="6137"/>
                  </a:lnTo>
                  <a:lnTo>
                    <a:pt x="2585" y="7068"/>
                  </a:lnTo>
                  <a:lnTo>
                    <a:pt x="4664" y="7689"/>
                  </a:lnTo>
                  <a:lnTo>
                    <a:pt x="5057" y="8102"/>
                  </a:lnTo>
                  <a:lnTo>
                    <a:pt x="4327" y="8378"/>
                  </a:lnTo>
                  <a:lnTo>
                    <a:pt x="2848" y="8562"/>
                  </a:lnTo>
                  <a:lnTo>
                    <a:pt x="2854" y="8685"/>
                  </a:lnTo>
                  <a:lnTo>
                    <a:pt x="5507" y="8821"/>
                  </a:lnTo>
                  <a:lnTo>
                    <a:pt x="6612" y="9849"/>
                  </a:lnTo>
                  <a:lnTo>
                    <a:pt x="8734" y="17489"/>
                  </a:lnTo>
                  <a:lnTo>
                    <a:pt x="17640" y="26678"/>
                  </a:lnTo>
                  <a:lnTo>
                    <a:pt x="22458" y="26756"/>
                  </a:lnTo>
                  <a:lnTo>
                    <a:pt x="23865" y="27759"/>
                  </a:lnTo>
                  <a:lnTo>
                    <a:pt x="24803" y="29420"/>
                  </a:lnTo>
                  <a:lnTo>
                    <a:pt x="26309" y="34475"/>
                  </a:lnTo>
                  <a:lnTo>
                    <a:pt x="32743" y="42602"/>
                  </a:lnTo>
                  <a:lnTo>
                    <a:pt x="35232" y="51937"/>
                  </a:lnTo>
                  <a:lnTo>
                    <a:pt x="43264" y="61122"/>
                  </a:lnTo>
                  <a:lnTo>
                    <a:pt x="44427" y="70075"/>
                  </a:lnTo>
                  <a:lnTo>
                    <a:pt x="44505" y="75774"/>
                  </a:lnTo>
                  <a:lnTo>
                    <a:pt x="45509" y="77305"/>
                  </a:lnTo>
                  <a:lnTo>
                    <a:pt x="47170" y="78326"/>
                  </a:lnTo>
                  <a:lnTo>
                    <a:pt x="49270" y="79006"/>
                  </a:lnTo>
                  <a:lnTo>
                    <a:pt x="50669" y="80452"/>
                  </a:lnTo>
                  <a:lnTo>
                    <a:pt x="53099" y="87936"/>
                  </a:lnTo>
                  <a:lnTo>
                    <a:pt x="53458" y="97824"/>
                  </a:lnTo>
                  <a:lnTo>
                    <a:pt x="59604" y="105276"/>
                  </a:lnTo>
                  <a:lnTo>
                    <a:pt x="62030" y="114466"/>
                  </a:lnTo>
                  <a:lnTo>
                    <a:pt x="70950" y="124606"/>
                  </a:lnTo>
                  <a:lnTo>
                    <a:pt x="71294" y="132668"/>
                  </a:lnTo>
                  <a:lnTo>
                    <a:pt x="77458" y="140822"/>
                  </a:lnTo>
                  <a:lnTo>
                    <a:pt x="79013" y="146262"/>
                  </a:lnTo>
                  <a:lnTo>
                    <a:pt x="80420" y="148110"/>
                  </a:lnTo>
                  <a:lnTo>
                    <a:pt x="110122" y="167610"/>
                  </a:lnTo>
                  <a:lnTo>
                    <a:pt x="113374" y="173051"/>
                  </a:lnTo>
                  <a:lnTo>
                    <a:pt x="115206" y="181692"/>
                  </a:lnTo>
                  <a:lnTo>
                    <a:pt x="116454" y="183636"/>
                  </a:lnTo>
                  <a:lnTo>
                    <a:pt x="118280" y="184931"/>
                  </a:lnTo>
                  <a:lnTo>
                    <a:pt x="120488" y="185796"/>
                  </a:lnTo>
                  <a:lnTo>
                    <a:pt x="121960" y="187364"/>
                  </a:lnTo>
                  <a:lnTo>
                    <a:pt x="124791" y="196040"/>
                  </a:lnTo>
                  <a:lnTo>
                    <a:pt x="129613" y="196331"/>
                  </a:lnTo>
                  <a:lnTo>
                    <a:pt x="131020" y="197364"/>
                  </a:lnTo>
                  <a:lnTo>
                    <a:pt x="133465" y="204131"/>
                  </a:lnTo>
                  <a:lnTo>
                    <a:pt x="133725" y="209752"/>
                  </a:lnTo>
                  <a:lnTo>
                    <a:pt x="134755" y="211272"/>
                  </a:lnTo>
                  <a:lnTo>
                    <a:pt x="136432" y="212286"/>
                  </a:lnTo>
                  <a:lnTo>
                    <a:pt x="138544" y="212961"/>
                  </a:lnTo>
                  <a:lnTo>
                    <a:pt x="139951" y="214404"/>
                  </a:lnTo>
                  <a:lnTo>
                    <a:pt x="141514" y="218653"/>
                  </a:lnTo>
                  <a:lnTo>
                    <a:pt x="142923" y="220183"/>
                  </a:lnTo>
                  <a:lnTo>
                    <a:pt x="150344" y="222839"/>
                  </a:lnTo>
                  <a:lnTo>
                    <a:pt x="151094" y="225709"/>
                  </a:lnTo>
                  <a:lnTo>
                    <a:pt x="151659" y="231794"/>
                  </a:lnTo>
                  <a:lnTo>
                    <a:pt x="156425" y="236800"/>
                  </a:lnTo>
                  <a:lnTo>
                    <a:pt x="161404" y="239190"/>
                  </a:lnTo>
                  <a:lnTo>
                    <a:pt x="164121" y="239827"/>
                  </a:lnTo>
                  <a:lnTo>
                    <a:pt x="165932" y="241244"/>
                  </a:lnTo>
                  <a:lnTo>
                    <a:pt x="169413" y="249631"/>
                  </a:lnTo>
                  <a:lnTo>
                    <a:pt x="169554" y="258961"/>
                  </a:lnTo>
                  <a:lnTo>
                    <a:pt x="160992" y="258961"/>
                  </a:lnTo>
                  <a:lnTo>
                    <a:pt x="169523" y="267859"/>
                  </a:lnTo>
                  <a:lnTo>
                    <a:pt x="164804" y="272621"/>
                  </a:lnTo>
                  <a:lnTo>
                    <a:pt x="164403" y="274021"/>
                  </a:lnTo>
                  <a:lnTo>
                    <a:pt x="165128" y="274954"/>
                  </a:lnTo>
                  <a:lnTo>
                    <a:pt x="169295" y="276711"/>
                  </a:lnTo>
                  <a:lnTo>
                    <a:pt x="169532" y="284499"/>
                  </a:lnTo>
                  <a:lnTo>
                    <a:pt x="168547" y="284916"/>
                  </a:lnTo>
                  <a:lnTo>
                    <a:pt x="164405" y="285503"/>
                  </a:lnTo>
                  <a:lnTo>
                    <a:pt x="166604" y="285640"/>
                  </a:lnTo>
                  <a:lnTo>
                    <a:pt x="166595" y="286669"/>
                  </a:lnTo>
                  <a:lnTo>
                    <a:pt x="161608" y="293429"/>
                  </a:lnTo>
                  <a:lnTo>
                    <a:pt x="163707" y="296770"/>
                  </a:lnTo>
                  <a:lnTo>
                    <a:pt x="165655" y="299050"/>
                  </a:lnTo>
                  <a:lnTo>
                    <a:pt x="165963" y="300569"/>
                  </a:lnTo>
                  <a:lnTo>
                    <a:pt x="165176" y="301583"/>
                  </a:lnTo>
                  <a:lnTo>
                    <a:pt x="161524" y="303209"/>
                  </a:lnTo>
                  <a:lnTo>
                    <a:pt x="165631" y="303491"/>
                  </a:lnTo>
                  <a:lnTo>
                    <a:pt x="166939" y="304523"/>
                  </a:lnTo>
                  <a:lnTo>
                    <a:pt x="168392" y="308315"/>
                  </a:lnTo>
                  <a:lnTo>
                    <a:pt x="167788" y="309723"/>
                  </a:lnTo>
                  <a:lnTo>
                    <a:pt x="166392" y="310662"/>
                  </a:lnTo>
                  <a:lnTo>
                    <a:pt x="160963" y="312429"/>
                  </a:lnTo>
                  <a:lnTo>
                    <a:pt x="168343" y="320218"/>
                  </a:lnTo>
                  <a:lnTo>
                    <a:pt x="169523" y="329998"/>
                  </a:lnTo>
                  <a:lnTo>
                    <a:pt x="169552" y="338052"/>
                  </a:lnTo>
                  <a:lnTo>
                    <a:pt x="170545" y="338477"/>
                  </a:lnTo>
                  <a:lnTo>
                    <a:pt x="174294" y="338950"/>
                  </a:lnTo>
                  <a:lnTo>
                    <a:pt x="175690" y="340068"/>
                  </a:lnTo>
                  <a:lnTo>
                    <a:pt x="178117" y="346984"/>
                  </a:lnTo>
                  <a:lnTo>
                    <a:pt x="178484" y="382700"/>
                  </a:lnTo>
                  <a:lnTo>
                    <a:pt x="186173" y="391553"/>
                  </a:lnTo>
                  <a:lnTo>
                    <a:pt x="187046" y="397246"/>
                  </a:lnTo>
                  <a:lnTo>
                    <a:pt x="188161" y="398776"/>
                  </a:lnTo>
                  <a:lnTo>
                    <a:pt x="189896" y="399796"/>
                  </a:lnTo>
                  <a:lnTo>
                    <a:pt x="192045" y="400476"/>
                  </a:lnTo>
                  <a:lnTo>
                    <a:pt x="193478" y="401921"/>
                  </a:lnTo>
                  <a:lnTo>
                    <a:pt x="198423" y="411371"/>
                  </a:lnTo>
                  <a:lnTo>
                    <a:pt x="213800" y="428215"/>
                  </a:lnTo>
                  <a:lnTo>
                    <a:pt x="218824" y="428503"/>
                  </a:lnTo>
                  <a:lnTo>
                    <a:pt x="223863" y="431217"/>
                  </a:lnTo>
                  <a:lnTo>
                    <a:pt x="240992" y="4464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19" name="SMARTInkShape-922"/>
          <p:cNvSpPr/>
          <p:nvPr/>
        </p:nvSpPr>
        <p:spPr>
          <a:xfrm>
            <a:off x="6581180" y="2977378"/>
            <a:ext cx="2375298" cy="1755247"/>
          </a:xfrm>
          <a:custGeom>
            <a:avLst/>
            <a:gdLst/>
            <a:ahLst/>
            <a:cxnLst/>
            <a:rect l="0" t="0" r="0" b="0"/>
            <a:pathLst>
              <a:path w="2375298" h="1755247">
                <a:moveTo>
                  <a:pt x="2312789" y="612356"/>
                </a:moveTo>
                <a:lnTo>
                  <a:pt x="2317530" y="612356"/>
                </a:lnTo>
                <a:lnTo>
                  <a:pt x="2318926" y="611364"/>
                </a:lnTo>
                <a:lnTo>
                  <a:pt x="2319857" y="609711"/>
                </a:lnTo>
                <a:lnTo>
                  <a:pt x="2320478" y="607616"/>
                </a:lnTo>
                <a:lnTo>
                  <a:pt x="2321884" y="607212"/>
                </a:lnTo>
                <a:lnTo>
                  <a:pt x="2337937" y="612097"/>
                </a:lnTo>
                <a:lnTo>
                  <a:pt x="2347122" y="612334"/>
                </a:lnTo>
                <a:lnTo>
                  <a:pt x="2347584" y="613333"/>
                </a:lnTo>
                <a:lnTo>
                  <a:pt x="2348097" y="617090"/>
                </a:lnTo>
                <a:lnTo>
                  <a:pt x="2349226" y="618489"/>
                </a:lnTo>
                <a:lnTo>
                  <a:pt x="2357059" y="621177"/>
                </a:lnTo>
                <a:lnTo>
                  <a:pt x="2357403" y="628965"/>
                </a:lnTo>
                <a:lnTo>
                  <a:pt x="2363567" y="637098"/>
                </a:lnTo>
                <a:lnTo>
                  <a:pt x="2365123" y="642535"/>
                </a:lnTo>
                <a:lnTo>
                  <a:pt x="2366530" y="644382"/>
                </a:lnTo>
                <a:lnTo>
                  <a:pt x="2373946" y="647589"/>
                </a:lnTo>
                <a:lnTo>
                  <a:pt x="2374696" y="650504"/>
                </a:lnTo>
                <a:lnTo>
                  <a:pt x="2375297" y="692872"/>
                </a:lnTo>
                <a:lnTo>
                  <a:pt x="2375297" y="709113"/>
                </a:lnTo>
                <a:lnTo>
                  <a:pt x="2367607" y="718142"/>
                </a:lnTo>
                <a:lnTo>
                  <a:pt x="2366734" y="723847"/>
                </a:lnTo>
                <a:lnTo>
                  <a:pt x="2366399" y="735727"/>
                </a:lnTo>
                <a:lnTo>
                  <a:pt x="2372510" y="744176"/>
                </a:lnTo>
                <a:lnTo>
                  <a:pt x="2374471" y="752507"/>
                </a:lnTo>
                <a:lnTo>
                  <a:pt x="2375297" y="786357"/>
                </a:lnTo>
                <a:lnTo>
                  <a:pt x="2372650" y="791554"/>
                </a:lnTo>
                <a:lnTo>
                  <a:pt x="2367607" y="798235"/>
                </a:lnTo>
                <a:lnTo>
                  <a:pt x="2366476" y="807424"/>
                </a:lnTo>
                <a:lnTo>
                  <a:pt x="2366377" y="821117"/>
                </a:lnTo>
                <a:lnTo>
                  <a:pt x="2365381" y="822968"/>
                </a:lnTo>
                <a:lnTo>
                  <a:pt x="2363726" y="824201"/>
                </a:lnTo>
                <a:lnTo>
                  <a:pt x="2361629" y="825024"/>
                </a:lnTo>
                <a:lnTo>
                  <a:pt x="2360232" y="826564"/>
                </a:lnTo>
                <a:lnTo>
                  <a:pt x="2357805" y="834213"/>
                </a:lnTo>
                <a:lnTo>
                  <a:pt x="2357546" y="839929"/>
                </a:lnTo>
                <a:lnTo>
                  <a:pt x="2358502" y="841462"/>
                </a:lnTo>
                <a:lnTo>
                  <a:pt x="2360132" y="842484"/>
                </a:lnTo>
                <a:lnTo>
                  <a:pt x="2362211" y="843165"/>
                </a:lnTo>
                <a:lnTo>
                  <a:pt x="2363596" y="844612"/>
                </a:lnTo>
                <a:lnTo>
                  <a:pt x="2366002" y="852097"/>
                </a:lnTo>
                <a:lnTo>
                  <a:pt x="2366367" y="884584"/>
                </a:lnTo>
                <a:lnTo>
                  <a:pt x="2363721" y="889782"/>
                </a:lnTo>
                <a:lnTo>
                  <a:pt x="2358677" y="896462"/>
                </a:lnTo>
                <a:lnTo>
                  <a:pt x="2357805" y="902360"/>
                </a:lnTo>
                <a:lnTo>
                  <a:pt x="2358674" y="903918"/>
                </a:lnTo>
                <a:lnTo>
                  <a:pt x="2360246" y="904958"/>
                </a:lnTo>
                <a:lnTo>
                  <a:pt x="2362287" y="905650"/>
                </a:lnTo>
                <a:lnTo>
                  <a:pt x="2362654" y="907105"/>
                </a:lnTo>
                <a:lnTo>
                  <a:pt x="2357699" y="923251"/>
                </a:lnTo>
                <a:lnTo>
                  <a:pt x="2357460" y="932440"/>
                </a:lnTo>
                <a:lnTo>
                  <a:pt x="2348876" y="942351"/>
                </a:lnTo>
                <a:lnTo>
                  <a:pt x="2348617" y="947376"/>
                </a:lnTo>
                <a:lnTo>
                  <a:pt x="2347588" y="948812"/>
                </a:lnTo>
                <a:lnTo>
                  <a:pt x="2345910" y="949770"/>
                </a:lnTo>
                <a:lnTo>
                  <a:pt x="2343799" y="950408"/>
                </a:lnTo>
                <a:lnTo>
                  <a:pt x="2343384" y="951826"/>
                </a:lnTo>
                <a:lnTo>
                  <a:pt x="2348432" y="960495"/>
                </a:lnTo>
                <a:lnTo>
                  <a:pt x="2348485" y="965319"/>
                </a:lnTo>
                <a:lnTo>
                  <a:pt x="2345852" y="970312"/>
                </a:lnTo>
                <a:lnTo>
                  <a:pt x="2342366" y="975838"/>
                </a:lnTo>
                <a:lnTo>
                  <a:pt x="2339610" y="987252"/>
                </a:lnTo>
                <a:lnTo>
                  <a:pt x="2339580" y="999819"/>
                </a:lnTo>
                <a:lnTo>
                  <a:pt x="2336934" y="1005489"/>
                </a:lnTo>
                <a:lnTo>
                  <a:pt x="2331890" y="1012473"/>
                </a:lnTo>
                <a:lnTo>
                  <a:pt x="2332468" y="1014038"/>
                </a:lnTo>
                <a:lnTo>
                  <a:pt x="2335756" y="1018423"/>
                </a:lnTo>
                <a:lnTo>
                  <a:pt x="2336038" y="1020982"/>
                </a:lnTo>
                <a:lnTo>
                  <a:pt x="2331050" y="1033962"/>
                </a:lnTo>
                <a:lnTo>
                  <a:pt x="2330728" y="1039595"/>
                </a:lnTo>
                <a:lnTo>
                  <a:pt x="2336800" y="1047836"/>
                </a:lnTo>
                <a:lnTo>
                  <a:pt x="2339212" y="1057196"/>
                </a:lnTo>
                <a:lnTo>
                  <a:pt x="2344210" y="1063094"/>
                </a:lnTo>
                <a:lnTo>
                  <a:pt x="2344650" y="1065645"/>
                </a:lnTo>
                <a:lnTo>
                  <a:pt x="2343951" y="1068338"/>
                </a:lnTo>
                <a:lnTo>
                  <a:pt x="2341522" y="1073975"/>
                </a:lnTo>
                <a:lnTo>
                  <a:pt x="2338636" y="1092417"/>
                </a:lnTo>
                <a:lnTo>
                  <a:pt x="2331896" y="1101835"/>
                </a:lnTo>
                <a:lnTo>
                  <a:pt x="2329902" y="1110291"/>
                </a:lnTo>
                <a:lnTo>
                  <a:pt x="2322992" y="1119697"/>
                </a:lnTo>
                <a:lnTo>
                  <a:pt x="2321752" y="1129867"/>
                </a:lnTo>
                <a:lnTo>
                  <a:pt x="2315588" y="1137326"/>
                </a:lnTo>
                <a:lnTo>
                  <a:pt x="2313158" y="1146518"/>
                </a:lnTo>
                <a:lnTo>
                  <a:pt x="2312898" y="1152398"/>
                </a:lnTo>
                <a:lnTo>
                  <a:pt x="2315483" y="1157638"/>
                </a:lnTo>
                <a:lnTo>
                  <a:pt x="2318947" y="1163274"/>
                </a:lnTo>
                <a:lnTo>
                  <a:pt x="2321610" y="1174414"/>
                </a:lnTo>
                <a:lnTo>
                  <a:pt x="2316946" y="1179516"/>
                </a:lnTo>
                <a:lnTo>
                  <a:pt x="2316553" y="1180962"/>
                </a:lnTo>
                <a:lnTo>
                  <a:pt x="2317283" y="1181927"/>
                </a:lnTo>
                <a:lnTo>
                  <a:pt x="2320843" y="1183475"/>
                </a:lnTo>
                <a:lnTo>
                  <a:pt x="2315409" y="1190910"/>
                </a:lnTo>
                <a:lnTo>
                  <a:pt x="2313565" y="1199066"/>
                </a:lnTo>
                <a:lnTo>
                  <a:pt x="2312790" y="1235780"/>
                </a:lnTo>
                <a:lnTo>
                  <a:pt x="2306652" y="1244237"/>
                </a:lnTo>
                <a:lnTo>
                  <a:pt x="2304226" y="1253642"/>
                </a:lnTo>
                <a:lnTo>
                  <a:pt x="2303859" y="1298023"/>
                </a:lnTo>
                <a:lnTo>
                  <a:pt x="2303859" y="1307518"/>
                </a:lnTo>
                <a:lnTo>
                  <a:pt x="2302867" y="1307970"/>
                </a:lnTo>
                <a:lnTo>
                  <a:pt x="2299118" y="1308471"/>
                </a:lnTo>
                <a:lnTo>
                  <a:pt x="2297722" y="1309597"/>
                </a:lnTo>
                <a:lnTo>
                  <a:pt x="2296170" y="1313493"/>
                </a:lnTo>
                <a:lnTo>
                  <a:pt x="2294764" y="1314929"/>
                </a:lnTo>
                <a:lnTo>
                  <a:pt x="2287350" y="1317423"/>
                </a:lnTo>
                <a:lnTo>
                  <a:pt x="2286600" y="1320279"/>
                </a:lnTo>
                <a:lnTo>
                  <a:pt x="2286011" y="1331360"/>
                </a:lnTo>
                <a:lnTo>
                  <a:pt x="2285014" y="1332794"/>
                </a:lnTo>
                <a:lnTo>
                  <a:pt x="2283359" y="1333749"/>
                </a:lnTo>
                <a:lnTo>
                  <a:pt x="2281262" y="1334387"/>
                </a:lnTo>
                <a:lnTo>
                  <a:pt x="2279864" y="1335804"/>
                </a:lnTo>
                <a:lnTo>
                  <a:pt x="2274976" y="1345207"/>
                </a:lnTo>
                <a:lnTo>
                  <a:pt x="2272697" y="1347978"/>
                </a:lnTo>
                <a:lnTo>
                  <a:pt x="2272171" y="1349826"/>
                </a:lnTo>
                <a:lnTo>
                  <a:pt x="2272811" y="1351057"/>
                </a:lnTo>
                <a:lnTo>
                  <a:pt x="2274231" y="1351878"/>
                </a:lnTo>
                <a:lnTo>
                  <a:pt x="2275177" y="1353418"/>
                </a:lnTo>
                <a:lnTo>
                  <a:pt x="2276820" y="1361065"/>
                </a:lnTo>
                <a:lnTo>
                  <a:pt x="2275911" y="1361527"/>
                </a:lnTo>
                <a:lnTo>
                  <a:pt x="2269360" y="1362328"/>
                </a:lnTo>
                <a:lnTo>
                  <a:pt x="2268682" y="1365042"/>
                </a:lnTo>
                <a:lnTo>
                  <a:pt x="2268171" y="1371009"/>
                </a:lnTo>
                <a:lnTo>
                  <a:pt x="2253320" y="1387187"/>
                </a:lnTo>
                <a:lnTo>
                  <a:pt x="2251182" y="1395466"/>
                </a:lnTo>
                <a:lnTo>
                  <a:pt x="2250317" y="1406587"/>
                </a:lnTo>
                <a:lnTo>
                  <a:pt x="2242596" y="1414742"/>
                </a:lnTo>
                <a:lnTo>
                  <a:pt x="2233772" y="1415915"/>
                </a:lnTo>
                <a:lnTo>
                  <a:pt x="2233322" y="1416945"/>
                </a:lnTo>
                <a:lnTo>
                  <a:pt x="2231453" y="1431840"/>
                </a:lnTo>
                <a:lnTo>
                  <a:pt x="2221011" y="1445247"/>
                </a:lnTo>
                <a:lnTo>
                  <a:pt x="2215836" y="1450463"/>
                </a:lnTo>
                <a:lnTo>
                  <a:pt x="2210200" y="1451366"/>
                </a:lnTo>
                <a:lnTo>
                  <a:pt x="2208677" y="1452486"/>
                </a:lnTo>
                <a:lnTo>
                  <a:pt x="2206986" y="1456375"/>
                </a:lnTo>
                <a:lnTo>
                  <a:pt x="2205543" y="1457809"/>
                </a:lnTo>
                <a:lnTo>
                  <a:pt x="2201293" y="1459402"/>
                </a:lnTo>
                <a:lnTo>
                  <a:pt x="2199763" y="1460819"/>
                </a:lnTo>
                <a:lnTo>
                  <a:pt x="2197106" y="1468253"/>
                </a:lnTo>
                <a:lnTo>
                  <a:pt x="2194236" y="1469005"/>
                </a:lnTo>
                <a:lnTo>
                  <a:pt x="2192081" y="1469206"/>
                </a:lnTo>
                <a:lnTo>
                  <a:pt x="2190646" y="1470331"/>
                </a:lnTo>
                <a:lnTo>
                  <a:pt x="2187033" y="1478677"/>
                </a:lnTo>
                <a:lnTo>
                  <a:pt x="2181711" y="1485413"/>
                </a:lnTo>
                <a:lnTo>
                  <a:pt x="2180118" y="1490853"/>
                </a:lnTo>
                <a:lnTo>
                  <a:pt x="2178701" y="1492700"/>
                </a:lnTo>
                <a:lnTo>
                  <a:pt x="2174481" y="1494753"/>
                </a:lnTo>
                <a:lnTo>
                  <a:pt x="2172959" y="1496293"/>
                </a:lnTo>
                <a:lnTo>
                  <a:pt x="2170315" y="1503940"/>
                </a:lnTo>
                <a:lnTo>
                  <a:pt x="2169914" y="1548328"/>
                </a:lnTo>
                <a:lnTo>
                  <a:pt x="2162224" y="1557518"/>
                </a:lnTo>
                <a:lnTo>
                  <a:pt x="2161351" y="1563233"/>
                </a:lnTo>
                <a:lnTo>
                  <a:pt x="2161093" y="1571210"/>
                </a:lnTo>
                <a:lnTo>
                  <a:pt x="2160065" y="1573061"/>
                </a:lnTo>
                <a:lnTo>
                  <a:pt x="2158387" y="1574295"/>
                </a:lnTo>
                <a:lnTo>
                  <a:pt x="2156276" y="1575117"/>
                </a:lnTo>
                <a:lnTo>
                  <a:pt x="2154869" y="1576658"/>
                </a:lnTo>
                <a:lnTo>
                  <a:pt x="2152425" y="1584307"/>
                </a:lnTo>
                <a:lnTo>
                  <a:pt x="2152057" y="1602191"/>
                </a:lnTo>
                <a:lnTo>
                  <a:pt x="2159744" y="1611121"/>
                </a:lnTo>
                <a:lnTo>
                  <a:pt x="2159164" y="1611574"/>
                </a:lnTo>
                <a:lnTo>
                  <a:pt x="2155876" y="1612078"/>
                </a:lnTo>
                <a:lnTo>
                  <a:pt x="2154602" y="1613205"/>
                </a:lnTo>
                <a:lnTo>
                  <a:pt x="2152154" y="1621033"/>
                </a:lnTo>
                <a:lnTo>
                  <a:pt x="2152054" y="1635081"/>
                </a:lnTo>
                <a:lnTo>
                  <a:pt x="2151062" y="1636477"/>
                </a:lnTo>
                <a:lnTo>
                  <a:pt x="2149408" y="1637408"/>
                </a:lnTo>
                <a:lnTo>
                  <a:pt x="2147314" y="1638029"/>
                </a:lnTo>
                <a:lnTo>
                  <a:pt x="2146909" y="1639435"/>
                </a:lnTo>
                <a:lnTo>
                  <a:pt x="2149106" y="1643643"/>
                </a:lnTo>
                <a:lnTo>
                  <a:pt x="2149097" y="1645162"/>
                </a:lnTo>
                <a:lnTo>
                  <a:pt x="2148098" y="1646175"/>
                </a:lnTo>
                <a:lnTo>
                  <a:pt x="2144108" y="1647800"/>
                </a:lnTo>
                <a:lnTo>
                  <a:pt x="2143150" y="1656752"/>
                </a:lnTo>
                <a:lnTo>
                  <a:pt x="2143132" y="1661758"/>
                </a:lnTo>
                <a:lnTo>
                  <a:pt x="2142137" y="1663192"/>
                </a:lnTo>
                <a:lnTo>
                  <a:pt x="2140482" y="1664148"/>
                </a:lnTo>
                <a:lnTo>
                  <a:pt x="2135438" y="1665682"/>
                </a:lnTo>
                <a:lnTo>
                  <a:pt x="2134747" y="1668538"/>
                </a:lnTo>
                <a:lnTo>
                  <a:pt x="2134563" y="1670688"/>
                </a:lnTo>
                <a:lnTo>
                  <a:pt x="2137005" y="1675724"/>
                </a:lnTo>
                <a:lnTo>
                  <a:pt x="2142767" y="1683439"/>
                </a:lnTo>
                <a:lnTo>
                  <a:pt x="2143054" y="1688969"/>
                </a:lnTo>
                <a:lnTo>
                  <a:pt x="2143094" y="1686825"/>
                </a:lnTo>
                <a:lnTo>
                  <a:pt x="2143104" y="1686848"/>
                </a:lnTo>
                <a:lnTo>
                  <a:pt x="2143124" y="1692556"/>
                </a:lnTo>
                <a:lnTo>
                  <a:pt x="2135435" y="1692823"/>
                </a:lnTo>
                <a:lnTo>
                  <a:pt x="2135022" y="1693824"/>
                </a:lnTo>
                <a:lnTo>
                  <a:pt x="2134195" y="1719605"/>
                </a:lnTo>
                <a:lnTo>
                  <a:pt x="2125633" y="1719637"/>
                </a:lnTo>
                <a:lnTo>
                  <a:pt x="2125298" y="1727326"/>
                </a:lnTo>
                <a:lnTo>
                  <a:pt x="2124295" y="1727740"/>
                </a:lnTo>
                <a:lnTo>
                  <a:pt x="2116705" y="1728535"/>
                </a:lnTo>
                <a:lnTo>
                  <a:pt x="2107416" y="1737487"/>
                </a:lnTo>
                <a:lnTo>
                  <a:pt x="2112553" y="1737495"/>
                </a:lnTo>
                <a:lnTo>
                  <a:pt x="2107665" y="1737497"/>
                </a:lnTo>
                <a:lnTo>
                  <a:pt x="2098851" y="1746058"/>
                </a:lnTo>
                <a:lnTo>
                  <a:pt x="2093847" y="1746318"/>
                </a:lnTo>
                <a:lnTo>
                  <a:pt x="2092413" y="1747346"/>
                </a:lnTo>
                <a:lnTo>
                  <a:pt x="2091457" y="1749024"/>
                </a:lnTo>
                <a:lnTo>
                  <a:pt x="2090820" y="1751135"/>
                </a:lnTo>
                <a:lnTo>
                  <a:pt x="2089404" y="1752542"/>
                </a:lnTo>
                <a:lnTo>
                  <a:pt x="2081018" y="1755246"/>
                </a:lnTo>
                <a:lnTo>
                  <a:pt x="2080653" y="1747658"/>
                </a:lnTo>
                <a:lnTo>
                  <a:pt x="2079648" y="1747248"/>
                </a:lnTo>
                <a:lnTo>
                  <a:pt x="2066949" y="1746427"/>
                </a:lnTo>
                <a:lnTo>
                  <a:pt x="2065552" y="1747419"/>
                </a:lnTo>
                <a:lnTo>
                  <a:pt x="2064621" y="1749073"/>
                </a:lnTo>
                <a:lnTo>
                  <a:pt x="2062867" y="1754988"/>
                </a:lnTo>
                <a:lnTo>
                  <a:pt x="2055078" y="1747636"/>
                </a:lnTo>
                <a:lnTo>
                  <a:pt x="2045299" y="1746458"/>
                </a:lnTo>
                <a:lnTo>
                  <a:pt x="2037245" y="1746430"/>
                </a:lnTo>
                <a:lnTo>
                  <a:pt x="2027050" y="1737507"/>
                </a:lnTo>
                <a:lnTo>
                  <a:pt x="2018477" y="1737497"/>
                </a:lnTo>
                <a:lnTo>
                  <a:pt x="2000361" y="1719749"/>
                </a:lnTo>
                <a:lnTo>
                  <a:pt x="1995542" y="1719671"/>
                </a:lnTo>
                <a:lnTo>
                  <a:pt x="1994135" y="1718668"/>
                </a:lnTo>
                <a:lnTo>
                  <a:pt x="1993197" y="1717006"/>
                </a:lnTo>
                <a:lnTo>
                  <a:pt x="1991691" y="1711952"/>
                </a:lnTo>
                <a:lnTo>
                  <a:pt x="1988839" y="1711261"/>
                </a:lnTo>
                <a:lnTo>
                  <a:pt x="1974735" y="1710711"/>
                </a:lnTo>
                <a:lnTo>
                  <a:pt x="1974310" y="1709718"/>
                </a:lnTo>
                <a:lnTo>
                  <a:pt x="1973839" y="1705968"/>
                </a:lnTo>
                <a:lnTo>
                  <a:pt x="1972720" y="1704572"/>
                </a:lnTo>
                <a:lnTo>
                  <a:pt x="1964388" y="1701031"/>
                </a:lnTo>
                <a:lnTo>
                  <a:pt x="1956003" y="1693226"/>
                </a:lnTo>
                <a:lnTo>
                  <a:pt x="1938222" y="1692852"/>
                </a:lnTo>
                <a:lnTo>
                  <a:pt x="1937884" y="1688109"/>
                </a:lnTo>
                <a:lnTo>
                  <a:pt x="1936844" y="1686713"/>
                </a:lnTo>
                <a:lnTo>
                  <a:pt x="1930066" y="1684287"/>
                </a:lnTo>
                <a:lnTo>
                  <a:pt x="1885523" y="1683919"/>
                </a:lnTo>
                <a:lnTo>
                  <a:pt x="1841413" y="1683919"/>
                </a:lnTo>
                <a:lnTo>
                  <a:pt x="1816948" y="1683919"/>
                </a:lnTo>
                <a:lnTo>
                  <a:pt x="1815542" y="1684911"/>
                </a:lnTo>
                <a:lnTo>
                  <a:pt x="1814603" y="1686564"/>
                </a:lnTo>
                <a:lnTo>
                  <a:pt x="1813977" y="1688659"/>
                </a:lnTo>
                <a:lnTo>
                  <a:pt x="1812568" y="1690056"/>
                </a:lnTo>
                <a:lnTo>
                  <a:pt x="1808356" y="1691608"/>
                </a:lnTo>
                <a:lnTo>
                  <a:pt x="1786348" y="1692845"/>
                </a:lnTo>
                <a:lnTo>
                  <a:pt x="1778285" y="1700537"/>
                </a:lnTo>
                <a:lnTo>
                  <a:pt x="1769431" y="1701670"/>
                </a:lnTo>
                <a:lnTo>
                  <a:pt x="1759551" y="1701775"/>
                </a:lnTo>
                <a:lnTo>
                  <a:pt x="1759184" y="1709467"/>
                </a:lnTo>
                <a:lnTo>
                  <a:pt x="1758179" y="1709880"/>
                </a:lnTo>
                <a:lnTo>
                  <a:pt x="1754418" y="1710340"/>
                </a:lnTo>
                <a:lnTo>
                  <a:pt x="1753018" y="1709470"/>
                </a:lnTo>
                <a:lnTo>
                  <a:pt x="1752086" y="1707898"/>
                </a:lnTo>
                <a:lnTo>
                  <a:pt x="1751463" y="1705859"/>
                </a:lnTo>
                <a:lnTo>
                  <a:pt x="1750056" y="1704498"/>
                </a:lnTo>
                <a:lnTo>
                  <a:pt x="1742639" y="1702136"/>
                </a:lnTo>
                <a:lnTo>
                  <a:pt x="1716228" y="1701781"/>
                </a:lnTo>
                <a:lnTo>
                  <a:pt x="1707712" y="1695642"/>
                </a:lnTo>
                <a:lnTo>
                  <a:pt x="1698294" y="1693217"/>
                </a:lnTo>
                <a:lnTo>
                  <a:pt x="1697743" y="1694086"/>
                </a:lnTo>
                <a:lnTo>
                  <a:pt x="1697130" y="1697698"/>
                </a:lnTo>
                <a:lnTo>
                  <a:pt x="1695975" y="1699058"/>
                </a:lnTo>
                <a:lnTo>
                  <a:pt x="1688995" y="1701420"/>
                </a:lnTo>
                <a:lnTo>
                  <a:pt x="1665597" y="1701775"/>
                </a:lnTo>
                <a:lnTo>
                  <a:pt x="1664039" y="1702768"/>
                </a:lnTo>
                <a:lnTo>
                  <a:pt x="1663000" y="1704423"/>
                </a:lnTo>
                <a:lnTo>
                  <a:pt x="1661332" y="1709467"/>
                </a:lnTo>
                <a:lnTo>
                  <a:pt x="1658458" y="1710156"/>
                </a:lnTo>
                <a:lnTo>
                  <a:pt x="1656303" y="1710340"/>
                </a:lnTo>
                <a:lnTo>
                  <a:pt x="1654866" y="1709470"/>
                </a:lnTo>
                <a:lnTo>
                  <a:pt x="1653907" y="1707898"/>
                </a:lnTo>
                <a:lnTo>
                  <a:pt x="1653269" y="1705859"/>
                </a:lnTo>
                <a:lnTo>
                  <a:pt x="1651851" y="1704498"/>
                </a:lnTo>
                <a:lnTo>
                  <a:pt x="1647630" y="1702987"/>
                </a:lnTo>
                <a:lnTo>
                  <a:pt x="1639675" y="1702136"/>
                </a:lnTo>
                <a:lnTo>
                  <a:pt x="1633950" y="1704584"/>
                </a:lnTo>
                <a:lnTo>
                  <a:pt x="1631034" y="1706625"/>
                </a:lnTo>
                <a:lnTo>
                  <a:pt x="1628099" y="1706993"/>
                </a:lnTo>
                <a:lnTo>
                  <a:pt x="1608739" y="1701856"/>
                </a:lnTo>
                <a:lnTo>
                  <a:pt x="1599778" y="1709474"/>
                </a:lnTo>
                <a:lnTo>
                  <a:pt x="1590845" y="1710600"/>
                </a:lnTo>
                <a:lnTo>
                  <a:pt x="1546890" y="1710708"/>
                </a:lnTo>
                <a:lnTo>
                  <a:pt x="1522357" y="1710708"/>
                </a:lnTo>
                <a:lnTo>
                  <a:pt x="1517316" y="1713354"/>
                </a:lnTo>
                <a:lnTo>
                  <a:pt x="1511769" y="1716845"/>
                </a:lnTo>
                <a:lnTo>
                  <a:pt x="1500124" y="1719086"/>
                </a:lnTo>
                <a:lnTo>
                  <a:pt x="1497168" y="1719269"/>
                </a:lnTo>
                <a:lnTo>
                  <a:pt x="1495198" y="1718400"/>
                </a:lnTo>
                <a:lnTo>
                  <a:pt x="1493884" y="1716828"/>
                </a:lnTo>
                <a:lnTo>
                  <a:pt x="1493009" y="1714788"/>
                </a:lnTo>
                <a:lnTo>
                  <a:pt x="1491433" y="1713428"/>
                </a:lnTo>
                <a:lnTo>
                  <a:pt x="1487036" y="1711917"/>
                </a:lnTo>
                <a:lnTo>
                  <a:pt x="1485466" y="1712506"/>
                </a:lnTo>
                <a:lnTo>
                  <a:pt x="1484420" y="1713891"/>
                </a:lnTo>
                <a:lnTo>
                  <a:pt x="1483722" y="1715806"/>
                </a:lnTo>
                <a:lnTo>
                  <a:pt x="1482266" y="1717084"/>
                </a:lnTo>
                <a:lnTo>
                  <a:pt x="1478001" y="1718502"/>
                </a:lnTo>
                <a:lnTo>
                  <a:pt x="1433429" y="1719637"/>
                </a:lnTo>
                <a:lnTo>
                  <a:pt x="1390951" y="1719638"/>
                </a:lnTo>
                <a:lnTo>
                  <a:pt x="1346342" y="1719638"/>
                </a:lnTo>
                <a:lnTo>
                  <a:pt x="1326270" y="1719638"/>
                </a:lnTo>
                <a:lnTo>
                  <a:pt x="1321026" y="1716992"/>
                </a:lnTo>
                <a:lnTo>
                  <a:pt x="1314316" y="1711949"/>
                </a:lnTo>
                <a:lnTo>
                  <a:pt x="1305120" y="1710816"/>
                </a:lnTo>
                <a:lnTo>
                  <a:pt x="1287236" y="1710709"/>
                </a:lnTo>
                <a:lnTo>
                  <a:pt x="1286782" y="1711701"/>
                </a:lnTo>
                <a:lnTo>
                  <a:pt x="1286278" y="1715449"/>
                </a:lnTo>
                <a:lnTo>
                  <a:pt x="1285151" y="1716845"/>
                </a:lnTo>
                <a:lnTo>
                  <a:pt x="1281254" y="1718397"/>
                </a:lnTo>
                <a:lnTo>
                  <a:pt x="1279818" y="1717818"/>
                </a:lnTo>
                <a:lnTo>
                  <a:pt x="1278860" y="1716440"/>
                </a:lnTo>
                <a:lnTo>
                  <a:pt x="1278222" y="1714529"/>
                </a:lnTo>
                <a:lnTo>
                  <a:pt x="1276804" y="1713255"/>
                </a:lnTo>
                <a:lnTo>
                  <a:pt x="1269369" y="1711044"/>
                </a:lnTo>
                <a:lnTo>
                  <a:pt x="1233941" y="1710708"/>
                </a:lnTo>
                <a:lnTo>
                  <a:pt x="1223489" y="1701887"/>
                </a:lnTo>
                <a:lnTo>
                  <a:pt x="1205540" y="1701778"/>
                </a:lnTo>
                <a:lnTo>
                  <a:pt x="1196947" y="1693217"/>
                </a:lnTo>
                <a:lnTo>
                  <a:pt x="1205498" y="1683929"/>
                </a:lnTo>
                <a:lnTo>
                  <a:pt x="1197818" y="1676231"/>
                </a:lnTo>
                <a:lnTo>
                  <a:pt x="1196610" y="1666460"/>
                </a:lnTo>
                <a:lnTo>
                  <a:pt x="1205399" y="1657242"/>
                </a:lnTo>
                <a:lnTo>
                  <a:pt x="1205475" y="1652422"/>
                </a:lnTo>
                <a:lnTo>
                  <a:pt x="1206478" y="1651015"/>
                </a:lnTo>
                <a:lnTo>
                  <a:pt x="1208139" y="1650076"/>
                </a:lnTo>
                <a:lnTo>
                  <a:pt x="1210239" y="1649451"/>
                </a:lnTo>
                <a:lnTo>
                  <a:pt x="1221757" y="1640622"/>
                </a:lnTo>
                <a:lnTo>
                  <a:pt x="1222651" y="1637225"/>
                </a:lnTo>
                <a:lnTo>
                  <a:pt x="1223226" y="1631700"/>
                </a:lnTo>
                <a:lnTo>
                  <a:pt x="1224264" y="1631247"/>
                </a:lnTo>
                <a:lnTo>
                  <a:pt x="1228066" y="1630744"/>
                </a:lnTo>
                <a:lnTo>
                  <a:pt x="1229476" y="1629617"/>
                </a:lnTo>
                <a:lnTo>
                  <a:pt x="1231925" y="1622688"/>
                </a:lnTo>
                <a:lnTo>
                  <a:pt x="1232264" y="1613835"/>
                </a:lnTo>
                <a:lnTo>
                  <a:pt x="1247290" y="1596502"/>
                </a:lnTo>
                <a:lnTo>
                  <a:pt x="1250153" y="1585705"/>
                </a:lnTo>
                <a:lnTo>
                  <a:pt x="1257844" y="1578005"/>
                </a:lnTo>
                <a:lnTo>
                  <a:pt x="1258717" y="1572390"/>
                </a:lnTo>
                <a:lnTo>
                  <a:pt x="1259083" y="1554307"/>
                </a:lnTo>
                <a:lnTo>
                  <a:pt x="1260075" y="1552863"/>
                </a:lnTo>
                <a:lnTo>
                  <a:pt x="1261730" y="1551899"/>
                </a:lnTo>
                <a:lnTo>
                  <a:pt x="1266774" y="1550354"/>
                </a:lnTo>
                <a:lnTo>
                  <a:pt x="1284623" y="1533365"/>
                </a:lnTo>
                <a:lnTo>
                  <a:pt x="1285865" y="1523303"/>
                </a:lnTo>
                <a:lnTo>
                  <a:pt x="1293562" y="1515507"/>
                </a:lnTo>
                <a:lnTo>
                  <a:pt x="1294772" y="1505725"/>
                </a:lnTo>
                <a:lnTo>
                  <a:pt x="1294803" y="1496774"/>
                </a:lnTo>
                <a:lnTo>
                  <a:pt x="1299544" y="1496508"/>
                </a:lnTo>
                <a:lnTo>
                  <a:pt x="1300941" y="1495478"/>
                </a:lnTo>
                <a:lnTo>
                  <a:pt x="1303366" y="1488716"/>
                </a:lnTo>
                <a:lnTo>
                  <a:pt x="1303702" y="1479887"/>
                </a:lnTo>
                <a:lnTo>
                  <a:pt x="1312295" y="1470009"/>
                </a:lnTo>
                <a:lnTo>
                  <a:pt x="1312663" y="1447384"/>
                </a:lnTo>
                <a:lnTo>
                  <a:pt x="1313656" y="1445862"/>
                </a:lnTo>
                <a:lnTo>
                  <a:pt x="1315309" y="1444847"/>
                </a:lnTo>
                <a:lnTo>
                  <a:pt x="1320352" y="1443218"/>
                </a:lnTo>
                <a:lnTo>
                  <a:pt x="1333622" y="1429631"/>
                </a:lnTo>
                <a:lnTo>
                  <a:pt x="1339433" y="1416080"/>
                </a:lnTo>
                <a:lnTo>
                  <a:pt x="1339453" y="1398287"/>
                </a:lnTo>
                <a:lnTo>
                  <a:pt x="1347141" y="1390491"/>
                </a:lnTo>
                <a:lnTo>
                  <a:pt x="1346562" y="1390073"/>
                </a:lnTo>
                <a:lnTo>
                  <a:pt x="1343274" y="1389610"/>
                </a:lnTo>
                <a:lnTo>
                  <a:pt x="1342993" y="1388494"/>
                </a:lnTo>
                <a:lnTo>
                  <a:pt x="1345325" y="1384608"/>
                </a:lnTo>
                <a:lnTo>
                  <a:pt x="1345352" y="1383176"/>
                </a:lnTo>
                <a:lnTo>
                  <a:pt x="1344378" y="1382220"/>
                </a:lnTo>
                <a:lnTo>
                  <a:pt x="1340426" y="1380687"/>
                </a:lnTo>
                <a:lnTo>
                  <a:pt x="1339538" y="1372654"/>
                </a:lnTo>
                <a:lnTo>
                  <a:pt x="1356039" y="1354797"/>
                </a:lnTo>
                <a:lnTo>
                  <a:pt x="1355471" y="1353379"/>
                </a:lnTo>
                <a:lnTo>
                  <a:pt x="1348482" y="1344710"/>
                </a:lnTo>
                <a:lnTo>
                  <a:pt x="1348383" y="1301303"/>
                </a:lnTo>
                <a:lnTo>
                  <a:pt x="1348383" y="1277462"/>
                </a:lnTo>
                <a:lnTo>
                  <a:pt x="1351028" y="1272422"/>
                </a:lnTo>
                <a:lnTo>
                  <a:pt x="1356071" y="1265843"/>
                </a:lnTo>
                <a:lnTo>
                  <a:pt x="1356944" y="1259963"/>
                </a:lnTo>
                <a:lnTo>
                  <a:pt x="1356074" y="1258406"/>
                </a:lnTo>
                <a:lnTo>
                  <a:pt x="1354503" y="1257369"/>
                </a:lnTo>
                <a:lnTo>
                  <a:pt x="1349591" y="1255704"/>
                </a:lnTo>
                <a:lnTo>
                  <a:pt x="1351565" y="1252830"/>
                </a:lnTo>
                <a:lnTo>
                  <a:pt x="1353481" y="1250675"/>
                </a:lnTo>
                <a:lnTo>
                  <a:pt x="1353766" y="1249238"/>
                </a:lnTo>
                <a:lnTo>
                  <a:pt x="1352964" y="1248280"/>
                </a:lnTo>
                <a:lnTo>
                  <a:pt x="1351437" y="1247642"/>
                </a:lnTo>
                <a:lnTo>
                  <a:pt x="1351411" y="1246223"/>
                </a:lnTo>
                <a:lnTo>
                  <a:pt x="1356339" y="1238788"/>
                </a:lnTo>
                <a:lnTo>
                  <a:pt x="1357310" y="1220852"/>
                </a:lnTo>
                <a:lnTo>
                  <a:pt x="1365000" y="1211999"/>
                </a:lnTo>
                <a:lnTo>
                  <a:pt x="1366133" y="1203076"/>
                </a:lnTo>
                <a:lnTo>
                  <a:pt x="1367161" y="1202622"/>
                </a:lnTo>
                <a:lnTo>
                  <a:pt x="1370950" y="1202119"/>
                </a:lnTo>
                <a:lnTo>
                  <a:pt x="1372357" y="1200992"/>
                </a:lnTo>
                <a:lnTo>
                  <a:pt x="1374801" y="1194063"/>
                </a:lnTo>
                <a:lnTo>
                  <a:pt x="1377653" y="1193353"/>
                </a:lnTo>
                <a:lnTo>
                  <a:pt x="1379802" y="1193164"/>
                </a:lnTo>
                <a:lnTo>
                  <a:pt x="1381235" y="1192046"/>
                </a:lnTo>
                <a:lnTo>
                  <a:pt x="1383724" y="1185131"/>
                </a:lnTo>
                <a:lnTo>
                  <a:pt x="1383990" y="1179493"/>
                </a:lnTo>
                <a:lnTo>
                  <a:pt x="1385019" y="1177971"/>
                </a:lnTo>
                <a:lnTo>
                  <a:pt x="1386698" y="1176956"/>
                </a:lnTo>
                <a:lnTo>
                  <a:pt x="1388809" y="1176280"/>
                </a:lnTo>
                <a:lnTo>
                  <a:pt x="1390216" y="1174837"/>
                </a:lnTo>
                <a:lnTo>
                  <a:pt x="1391780" y="1170587"/>
                </a:lnTo>
                <a:lnTo>
                  <a:pt x="1393189" y="1169057"/>
                </a:lnTo>
                <a:lnTo>
                  <a:pt x="1397401" y="1167357"/>
                </a:lnTo>
                <a:lnTo>
                  <a:pt x="1398921" y="1165912"/>
                </a:lnTo>
                <a:lnTo>
                  <a:pt x="1401842" y="1157470"/>
                </a:lnTo>
                <a:lnTo>
                  <a:pt x="1401925" y="1152446"/>
                </a:lnTo>
                <a:lnTo>
                  <a:pt x="1402930" y="1151010"/>
                </a:lnTo>
                <a:lnTo>
                  <a:pt x="1404591" y="1150053"/>
                </a:lnTo>
                <a:lnTo>
                  <a:pt x="1406691" y="1149414"/>
                </a:lnTo>
                <a:lnTo>
                  <a:pt x="1408090" y="1147997"/>
                </a:lnTo>
                <a:lnTo>
                  <a:pt x="1410521" y="1140561"/>
                </a:lnTo>
                <a:lnTo>
                  <a:pt x="1410781" y="1134868"/>
                </a:lnTo>
                <a:lnTo>
                  <a:pt x="1411810" y="1133338"/>
                </a:lnTo>
                <a:lnTo>
                  <a:pt x="1413488" y="1132318"/>
                </a:lnTo>
                <a:lnTo>
                  <a:pt x="1415599" y="1131638"/>
                </a:lnTo>
                <a:lnTo>
                  <a:pt x="1417005" y="1130193"/>
                </a:lnTo>
                <a:lnTo>
                  <a:pt x="1418569" y="1125941"/>
                </a:lnTo>
                <a:lnTo>
                  <a:pt x="1419978" y="1124410"/>
                </a:lnTo>
                <a:lnTo>
                  <a:pt x="1424190" y="1122709"/>
                </a:lnTo>
                <a:lnTo>
                  <a:pt x="1425710" y="1121263"/>
                </a:lnTo>
                <a:lnTo>
                  <a:pt x="1428350" y="1113780"/>
                </a:lnTo>
                <a:lnTo>
                  <a:pt x="1428631" y="1108082"/>
                </a:lnTo>
                <a:lnTo>
                  <a:pt x="1429663" y="1106551"/>
                </a:lnTo>
                <a:lnTo>
                  <a:pt x="1431343" y="1105530"/>
                </a:lnTo>
                <a:lnTo>
                  <a:pt x="1433455" y="1104850"/>
                </a:lnTo>
                <a:lnTo>
                  <a:pt x="1434863" y="1103404"/>
                </a:lnTo>
                <a:lnTo>
                  <a:pt x="1436428" y="1099152"/>
                </a:lnTo>
                <a:lnTo>
                  <a:pt x="1437837" y="1097621"/>
                </a:lnTo>
                <a:lnTo>
                  <a:pt x="1446701" y="1093836"/>
                </a:lnTo>
                <a:lnTo>
                  <a:pt x="1454179" y="1086906"/>
                </a:lnTo>
                <a:lnTo>
                  <a:pt x="1455136" y="1081268"/>
                </a:lnTo>
                <a:lnTo>
                  <a:pt x="1456263" y="1079745"/>
                </a:lnTo>
                <a:lnTo>
                  <a:pt x="1463192" y="1077101"/>
                </a:lnTo>
                <a:lnTo>
                  <a:pt x="1463901" y="1074232"/>
                </a:lnTo>
                <a:lnTo>
                  <a:pt x="1464090" y="1072079"/>
                </a:lnTo>
                <a:lnTo>
                  <a:pt x="1465209" y="1070642"/>
                </a:lnTo>
                <a:lnTo>
                  <a:pt x="1469097" y="1069047"/>
                </a:lnTo>
                <a:lnTo>
                  <a:pt x="1470530" y="1067629"/>
                </a:lnTo>
                <a:lnTo>
                  <a:pt x="1473287" y="1059242"/>
                </a:lnTo>
                <a:lnTo>
                  <a:pt x="1473365" y="1054219"/>
                </a:lnTo>
                <a:lnTo>
                  <a:pt x="1474369" y="1052783"/>
                </a:lnTo>
                <a:lnTo>
                  <a:pt x="1476029" y="1051826"/>
                </a:lnTo>
                <a:lnTo>
                  <a:pt x="1481084" y="1050289"/>
                </a:lnTo>
                <a:lnTo>
                  <a:pt x="1481775" y="1047433"/>
                </a:lnTo>
                <a:lnTo>
                  <a:pt x="1482327" y="1027423"/>
                </a:lnTo>
                <a:lnTo>
                  <a:pt x="1483320" y="1025989"/>
                </a:lnTo>
                <a:lnTo>
                  <a:pt x="1484973" y="1025034"/>
                </a:lnTo>
                <a:lnTo>
                  <a:pt x="1487069" y="1024396"/>
                </a:lnTo>
                <a:lnTo>
                  <a:pt x="1488465" y="1022979"/>
                </a:lnTo>
                <a:lnTo>
                  <a:pt x="1491149" y="1014593"/>
                </a:lnTo>
                <a:lnTo>
                  <a:pt x="1491247" y="1006539"/>
                </a:lnTo>
                <a:lnTo>
                  <a:pt x="1492243" y="1006113"/>
                </a:lnTo>
                <a:lnTo>
                  <a:pt x="1495995" y="1005641"/>
                </a:lnTo>
                <a:lnTo>
                  <a:pt x="1497393" y="1004522"/>
                </a:lnTo>
                <a:lnTo>
                  <a:pt x="1498945" y="1000634"/>
                </a:lnTo>
                <a:lnTo>
                  <a:pt x="1500352" y="999201"/>
                </a:lnTo>
                <a:lnTo>
                  <a:pt x="1508717" y="996445"/>
                </a:lnTo>
                <a:lnTo>
                  <a:pt x="1509116" y="973852"/>
                </a:lnTo>
                <a:lnTo>
                  <a:pt x="1510109" y="972416"/>
                </a:lnTo>
                <a:lnTo>
                  <a:pt x="1511762" y="971458"/>
                </a:lnTo>
                <a:lnTo>
                  <a:pt x="1513858" y="970820"/>
                </a:lnTo>
                <a:lnTo>
                  <a:pt x="1515254" y="969403"/>
                </a:lnTo>
                <a:lnTo>
                  <a:pt x="1516806" y="965182"/>
                </a:lnTo>
                <a:lnTo>
                  <a:pt x="1516227" y="963659"/>
                </a:lnTo>
                <a:lnTo>
                  <a:pt x="1514849" y="962644"/>
                </a:lnTo>
                <a:lnTo>
                  <a:pt x="1512938" y="961968"/>
                </a:lnTo>
                <a:lnTo>
                  <a:pt x="1512657" y="960524"/>
                </a:lnTo>
                <a:lnTo>
                  <a:pt x="1517443" y="951599"/>
                </a:lnTo>
                <a:lnTo>
                  <a:pt x="1517778" y="947347"/>
                </a:lnTo>
                <a:lnTo>
                  <a:pt x="1518860" y="945816"/>
                </a:lnTo>
                <a:lnTo>
                  <a:pt x="1520574" y="944796"/>
                </a:lnTo>
                <a:lnTo>
                  <a:pt x="1522708" y="944116"/>
                </a:lnTo>
                <a:lnTo>
                  <a:pt x="1524131" y="942670"/>
                </a:lnTo>
                <a:lnTo>
                  <a:pt x="1525711" y="938417"/>
                </a:lnTo>
                <a:lnTo>
                  <a:pt x="1525141" y="936887"/>
                </a:lnTo>
                <a:lnTo>
                  <a:pt x="1523769" y="935866"/>
                </a:lnTo>
                <a:lnTo>
                  <a:pt x="1521861" y="935186"/>
                </a:lnTo>
                <a:lnTo>
                  <a:pt x="1521582" y="933740"/>
                </a:lnTo>
                <a:lnTo>
                  <a:pt x="1526372" y="924810"/>
                </a:lnTo>
                <a:lnTo>
                  <a:pt x="1526952" y="911628"/>
                </a:lnTo>
                <a:lnTo>
                  <a:pt x="1527953" y="910098"/>
                </a:lnTo>
                <a:lnTo>
                  <a:pt x="1529612" y="909077"/>
                </a:lnTo>
                <a:lnTo>
                  <a:pt x="1534663" y="907439"/>
                </a:lnTo>
                <a:lnTo>
                  <a:pt x="1535354" y="904570"/>
                </a:lnTo>
                <a:lnTo>
                  <a:pt x="1535904" y="881607"/>
                </a:lnTo>
                <a:lnTo>
                  <a:pt x="1536898" y="881154"/>
                </a:lnTo>
                <a:lnTo>
                  <a:pt x="1540646" y="880650"/>
                </a:lnTo>
                <a:lnTo>
                  <a:pt x="1541051" y="879523"/>
                </a:lnTo>
                <a:lnTo>
                  <a:pt x="1538854" y="875626"/>
                </a:lnTo>
                <a:lnTo>
                  <a:pt x="1538863" y="874190"/>
                </a:lnTo>
                <a:lnTo>
                  <a:pt x="1539862" y="873232"/>
                </a:lnTo>
                <a:lnTo>
                  <a:pt x="1541520" y="872594"/>
                </a:lnTo>
                <a:lnTo>
                  <a:pt x="1542625" y="871176"/>
                </a:lnTo>
                <a:lnTo>
                  <a:pt x="1544544" y="863741"/>
                </a:lnTo>
                <a:lnTo>
                  <a:pt x="1544836" y="819384"/>
                </a:lnTo>
                <a:lnTo>
                  <a:pt x="1544836" y="786581"/>
                </a:lnTo>
                <a:lnTo>
                  <a:pt x="1543843" y="785061"/>
                </a:lnTo>
                <a:lnTo>
                  <a:pt x="1542190" y="784047"/>
                </a:lnTo>
                <a:lnTo>
                  <a:pt x="1540095" y="783372"/>
                </a:lnTo>
                <a:lnTo>
                  <a:pt x="1539691" y="781929"/>
                </a:lnTo>
                <a:lnTo>
                  <a:pt x="1544577" y="773494"/>
                </a:lnTo>
                <a:lnTo>
                  <a:pt x="1544813" y="765438"/>
                </a:lnTo>
                <a:lnTo>
                  <a:pt x="1540089" y="759799"/>
                </a:lnTo>
                <a:lnTo>
                  <a:pt x="1539686" y="758277"/>
                </a:lnTo>
                <a:lnTo>
                  <a:pt x="1540410" y="757261"/>
                </a:lnTo>
                <a:lnTo>
                  <a:pt x="1543962" y="755632"/>
                </a:lnTo>
                <a:lnTo>
                  <a:pt x="1544759" y="747578"/>
                </a:lnTo>
                <a:lnTo>
                  <a:pt x="1543792" y="747152"/>
                </a:lnTo>
                <a:lnTo>
                  <a:pt x="1537140" y="746414"/>
                </a:lnTo>
                <a:lnTo>
                  <a:pt x="1536454" y="743706"/>
                </a:lnTo>
                <a:lnTo>
                  <a:pt x="1535907" y="720872"/>
                </a:lnTo>
                <a:lnTo>
                  <a:pt x="1534914" y="720419"/>
                </a:lnTo>
                <a:lnTo>
                  <a:pt x="1531166" y="719916"/>
                </a:lnTo>
                <a:lnTo>
                  <a:pt x="1529769" y="718789"/>
                </a:lnTo>
                <a:lnTo>
                  <a:pt x="1527085" y="710961"/>
                </a:lnTo>
                <a:lnTo>
                  <a:pt x="1526976" y="666491"/>
                </a:lnTo>
                <a:lnTo>
                  <a:pt x="1526976" y="640420"/>
                </a:lnTo>
                <a:lnTo>
                  <a:pt x="1527968" y="639995"/>
                </a:lnTo>
                <a:lnTo>
                  <a:pt x="1534665" y="639257"/>
                </a:lnTo>
                <a:lnTo>
                  <a:pt x="1535354" y="636549"/>
                </a:lnTo>
                <a:lnTo>
                  <a:pt x="1535905" y="616658"/>
                </a:lnTo>
                <a:lnTo>
                  <a:pt x="1536898" y="615224"/>
                </a:lnTo>
                <a:lnTo>
                  <a:pt x="1538552" y="614268"/>
                </a:lnTo>
                <a:lnTo>
                  <a:pt x="1544467" y="612468"/>
                </a:lnTo>
                <a:lnTo>
                  <a:pt x="1544834" y="595771"/>
                </a:lnTo>
                <a:lnTo>
                  <a:pt x="1553398" y="585968"/>
                </a:lnTo>
                <a:lnTo>
                  <a:pt x="1558397" y="585686"/>
                </a:lnTo>
                <a:lnTo>
                  <a:pt x="1559829" y="584654"/>
                </a:lnTo>
                <a:lnTo>
                  <a:pt x="1562528" y="577194"/>
                </a:lnTo>
                <a:lnTo>
                  <a:pt x="1562583" y="577009"/>
                </a:lnTo>
                <a:lnTo>
                  <a:pt x="1562662" y="572007"/>
                </a:lnTo>
                <a:lnTo>
                  <a:pt x="1563665" y="570574"/>
                </a:lnTo>
                <a:lnTo>
                  <a:pt x="1565327" y="569619"/>
                </a:lnTo>
                <a:lnTo>
                  <a:pt x="1571256" y="567820"/>
                </a:lnTo>
                <a:lnTo>
                  <a:pt x="1571592" y="560029"/>
                </a:lnTo>
                <a:lnTo>
                  <a:pt x="1572595" y="559612"/>
                </a:lnTo>
                <a:lnTo>
                  <a:pt x="1580445" y="558788"/>
                </a:lnTo>
                <a:lnTo>
                  <a:pt x="1580522" y="554041"/>
                </a:lnTo>
                <a:lnTo>
                  <a:pt x="1581525" y="552643"/>
                </a:lnTo>
                <a:lnTo>
                  <a:pt x="1589115" y="549957"/>
                </a:lnTo>
                <a:lnTo>
                  <a:pt x="1598036" y="541289"/>
                </a:lnTo>
                <a:lnTo>
                  <a:pt x="1606965" y="540929"/>
                </a:lnTo>
                <a:lnTo>
                  <a:pt x="1607232" y="536181"/>
                </a:lnTo>
                <a:lnTo>
                  <a:pt x="1608261" y="534784"/>
                </a:lnTo>
                <a:lnTo>
                  <a:pt x="1616241" y="531999"/>
                </a:lnTo>
                <a:lnTo>
                  <a:pt x="1623959" y="524302"/>
                </a:lnTo>
                <a:lnTo>
                  <a:pt x="1633732" y="523092"/>
                </a:lnTo>
                <a:lnTo>
                  <a:pt x="1634097" y="515374"/>
                </a:lnTo>
                <a:lnTo>
                  <a:pt x="1635101" y="514959"/>
                </a:lnTo>
                <a:lnTo>
                  <a:pt x="1641817" y="514239"/>
                </a:lnTo>
                <a:lnTo>
                  <a:pt x="1642509" y="511533"/>
                </a:lnTo>
                <a:lnTo>
                  <a:pt x="1643030" y="505571"/>
                </a:lnTo>
                <a:lnTo>
                  <a:pt x="1647794" y="505310"/>
                </a:lnTo>
                <a:lnTo>
                  <a:pt x="1649193" y="504281"/>
                </a:lnTo>
                <a:lnTo>
                  <a:pt x="1650748" y="500492"/>
                </a:lnTo>
                <a:lnTo>
                  <a:pt x="1651982" y="487482"/>
                </a:lnTo>
                <a:lnTo>
                  <a:pt x="1656730" y="487383"/>
                </a:lnTo>
                <a:lnTo>
                  <a:pt x="1658127" y="486376"/>
                </a:lnTo>
                <a:lnTo>
                  <a:pt x="1659679" y="482612"/>
                </a:lnTo>
                <a:lnTo>
                  <a:pt x="1661086" y="481212"/>
                </a:lnTo>
                <a:lnTo>
                  <a:pt x="1669451" y="478520"/>
                </a:lnTo>
                <a:lnTo>
                  <a:pt x="1669851" y="438329"/>
                </a:lnTo>
                <a:lnTo>
                  <a:pt x="1670843" y="436807"/>
                </a:lnTo>
                <a:lnTo>
                  <a:pt x="1672498" y="435792"/>
                </a:lnTo>
                <a:lnTo>
                  <a:pt x="1678414" y="433882"/>
                </a:lnTo>
                <a:lnTo>
                  <a:pt x="1686437" y="426085"/>
                </a:lnTo>
                <a:lnTo>
                  <a:pt x="1685870" y="425667"/>
                </a:lnTo>
                <a:lnTo>
                  <a:pt x="1682593" y="425204"/>
                </a:lnTo>
                <a:lnTo>
                  <a:pt x="1681322" y="424088"/>
                </a:lnTo>
                <a:lnTo>
                  <a:pt x="1678880" y="416281"/>
                </a:lnTo>
                <a:lnTo>
                  <a:pt x="1678783" y="399663"/>
                </a:lnTo>
                <a:lnTo>
                  <a:pt x="1686470" y="390497"/>
                </a:lnTo>
                <a:lnTo>
                  <a:pt x="1687601" y="381547"/>
                </a:lnTo>
                <a:lnTo>
                  <a:pt x="1686646" y="381093"/>
                </a:lnTo>
                <a:lnTo>
                  <a:pt x="1680013" y="380304"/>
                </a:lnTo>
                <a:lnTo>
                  <a:pt x="1679328" y="377592"/>
                </a:lnTo>
                <a:lnTo>
                  <a:pt x="1678783" y="363599"/>
                </a:lnTo>
                <a:lnTo>
                  <a:pt x="1671093" y="354748"/>
                </a:lnTo>
                <a:lnTo>
                  <a:pt x="1669884" y="344869"/>
                </a:lnTo>
                <a:lnTo>
                  <a:pt x="1669861" y="339845"/>
                </a:lnTo>
                <a:lnTo>
                  <a:pt x="1670850" y="338409"/>
                </a:lnTo>
                <a:lnTo>
                  <a:pt x="1672501" y="337451"/>
                </a:lnTo>
                <a:lnTo>
                  <a:pt x="1674594" y="336813"/>
                </a:lnTo>
                <a:lnTo>
                  <a:pt x="1675990" y="335395"/>
                </a:lnTo>
                <a:lnTo>
                  <a:pt x="1678672" y="327007"/>
                </a:lnTo>
                <a:lnTo>
                  <a:pt x="1678748" y="321985"/>
                </a:lnTo>
                <a:lnTo>
                  <a:pt x="1677767" y="320549"/>
                </a:lnTo>
                <a:lnTo>
                  <a:pt x="1676121" y="319591"/>
                </a:lnTo>
                <a:lnTo>
                  <a:pt x="1671090" y="318055"/>
                </a:lnTo>
                <a:lnTo>
                  <a:pt x="1670402" y="315199"/>
                </a:lnTo>
                <a:lnTo>
                  <a:pt x="1669861" y="301170"/>
                </a:lnTo>
                <a:lnTo>
                  <a:pt x="1686360" y="283319"/>
                </a:lnTo>
                <a:lnTo>
                  <a:pt x="1687311" y="277621"/>
                </a:lnTo>
                <a:lnTo>
                  <a:pt x="1684887" y="272423"/>
                </a:lnTo>
                <a:lnTo>
                  <a:pt x="1679987" y="265743"/>
                </a:lnTo>
                <a:lnTo>
                  <a:pt x="1676672" y="264829"/>
                </a:lnTo>
                <a:lnTo>
                  <a:pt x="1674398" y="264586"/>
                </a:lnTo>
                <a:lnTo>
                  <a:pt x="1672882" y="263431"/>
                </a:lnTo>
                <a:lnTo>
                  <a:pt x="1667382" y="253094"/>
                </a:lnTo>
                <a:lnTo>
                  <a:pt x="1665229" y="250809"/>
                </a:lnTo>
                <a:lnTo>
                  <a:pt x="1664785" y="249286"/>
                </a:lnTo>
                <a:lnTo>
                  <a:pt x="1665481" y="248270"/>
                </a:lnTo>
                <a:lnTo>
                  <a:pt x="1666938" y="247593"/>
                </a:lnTo>
                <a:lnTo>
                  <a:pt x="1666917" y="246150"/>
                </a:lnTo>
                <a:lnTo>
                  <a:pt x="1661213" y="237712"/>
                </a:lnTo>
                <a:lnTo>
                  <a:pt x="1660924" y="215190"/>
                </a:lnTo>
                <a:lnTo>
                  <a:pt x="1659931" y="214625"/>
                </a:lnTo>
                <a:lnTo>
                  <a:pt x="1658278" y="215241"/>
                </a:lnTo>
                <a:lnTo>
                  <a:pt x="1656182" y="216644"/>
                </a:lnTo>
                <a:lnTo>
                  <a:pt x="1654786" y="216587"/>
                </a:lnTo>
                <a:lnTo>
                  <a:pt x="1653854" y="215557"/>
                </a:lnTo>
                <a:lnTo>
                  <a:pt x="1652101" y="210815"/>
                </a:lnTo>
                <a:lnTo>
                  <a:pt x="1643172" y="201702"/>
                </a:lnTo>
                <a:lnTo>
                  <a:pt x="1643065" y="193032"/>
                </a:lnTo>
                <a:lnTo>
                  <a:pt x="1634165" y="183765"/>
                </a:lnTo>
                <a:lnTo>
                  <a:pt x="1634133" y="175170"/>
                </a:lnTo>
                <a:lnTo>
                  <a:pt x="1629392" y="174911"/>
                </a:lnTo>
                <a:lnTo>
                  <a:pt x="1627996" y="173882"/>
                </a:lnTo>
                <a:lnTo>
                  <a:pt x="1625312" y="166243"/>
                </a:lnTo>
                <a:lnTo>
                  <a:pt x="1625235" y="161241"/>
                </a:lnTo>
                <a:lnTo>
                  <a:pt x="1624232" y="159808"/>
                </a:lnTo>
                <a:lnTo>
                  <a:pt x="1622571" y="158853"/>
                </a:lnTo>
                <a:lnTo>
                  <a:pt x="1616306" y="156952"/>
                </a:lnTo>
                <a:lnTo>
                  <a:pt x="1608588" y="156943"/>
                </a:lnTo>
                <a:lnTo>
                  <a:pt x="1608173" y="155951"/>
                </a:lnTo>
                <a:lnTo>
                  <a:pt x="1607354" y="148122"/>
                </a:lnTo>
                <a:lnTo>
                  <a:pt x="1602606" y="148045"/>
                </a:lnTo>
                <a:lnTo>
                  <a:pt x="1601208" y="147042"/>
                </a:lnTo>
                <a:lnTo>
                  <a:pt x="1598782" y="140327"/>
                </a:lnTo>
                <a:lnTo>
                  <a:pt x="1595932" y="139636"/>
                </a:lnTo>
                <a:lnTo>
                  <a:pt x="1589862" y="139115"/>
                </a:lnTo>
                <a:lnTo>
                  <a:pt x="1580933" y="130522"/>
                </a:lnTo>
                <a:lnTo>
                  <a:pt x="1572003" y="130163"/>
                </a:lnTo>
                <a:lnTo>
                  <a:pt x="1571736" y="125416"/>
                </a:lnTo>
                <a:lnTo>
                  <a:pt x="1570707" y="124018"/>
                </a:lnTo>
                <a:lnTo>
                  <a:pt x="1566917" y="122466"/>
                </a:lnTo>
                <a:lnTo>
                  <a:pt x="1565510" y="121060"/>
                </a:lnTo>
                <a:lnTo>
                  <a:pt x="1563946" y="116851"/>
                </a:lnTo>
                <a:lnTo>
                  <a:pt x="1562537" y="115332"/>
                </a:lnTo>
                <a:lnTo>
                  <a:pt x="1555116" y="112694"/>
                </a:lnTo>
                <a:lnTo>
                  <a:pt x="1549424" y="112412"/>
                </a:lnTo>
                <a:lnTo>
                  <a:pt x="1547895" y="111381"/>
                </a:lnTo>
                <a:lnTo>
                  <a:pt x="1546875" y="109701"/>
                </a:lnTo>
                <a:lnTo>
                  <a:pt x="1545239" y="104616"/>
                </a:lnTo>
                <a:lnTo>
                  <a:pt x="1542369" y="103921"/>
                </a:lnTo>
                <a:lnTo>
                  <a:pt x="1528330" y="103374"/>
                </a:lnTo>
                <a:lnTo>
                  <a:pt x="1510478" y="86855"/>
                </a:lnTo>
                <a:lnTo>
                  <a:pt x="1504779" y="85905"/>
                </a:lnTo>
                <a:lnTo>
                  <a:pt x="1503249" y="84779"/>
                </a:lnTo>
                <a:lnTo>
                  <a:pt x="1501548" y="80883"/>
                </a:lnTo>
                <a:lnTo>
                  <a:pt x="1500102" y="79447"/>
                </a:lnTo>
                <a:lnTo>
                  <a:pt x="1492619" y="76953"/>
                </a:lnTo>
                <a:lnTo>
                  <a:pt x="1486920" y="76687"/>
                </a:lnTo>
                <a:lnTo>
                  <a:pt x="1481723" y="73979"/>
                </a:lnTo>
                <a:lnTo>
                  <a:pt x="1475043" y="68897"/>
                </a:lnTo>
                <a:lnTo>
                  <a:pt x="1466594" y="66901"/>
                </a:lnTo>
                <a:lnTo>
                  <a:pt x="1461114" y="63015"/>
                </a:lnTo>
                <a:lnTo>
                  <a:pt x="1459256" y="62574"/>
                </a:lnTo>
                <a:lnTo>
                  <a:pt x="1458016" y="63272"/>
                </a:lnTo>
                <a:lnTo>
                  <a:pt x="1457191" y="64730"/>
                </a:lnTo>
                <a:lnTo>
                  <a:pt x="1455647" y="64710"/>
                </a:lnTo>
                <a:lnTo>
                  <a:pt x="1447020" y="59008"/>
                </a:lnTo>
                <a:lnTo>
                  <a:pt x="1441991" y="54062"/>
                </a:lnTo>
                <a:lnTo>
                  <a:pt x="1436950" y="51687"/>
                </a:lnTo>
                <a:lnTo>
                  <a:pt x="1434216" y="51053"/>
                </a:lnTo>
                <a:lnTo>
                  <a:pt x="1432394" y="49638"/>
                </a:lnTo>
                <a:lnTo>
                  <a:pt x="1430370" y="45421"/>
                </a:lnTo>
                <a:lnTo>
                  <a:pt x="1428837" y="43900"/>
                </a:lnTo>
                <a:lnTo>
                  <a:pt x="1424489" y="42209"/>
                </a:lnTo>
                <a:lnTo>
                  <a:pt x="1422933" y="40766"/>
                </a:lnTo>
                <a:lnTo>
                  <a:pt x="1421204" y="36517"/>
                </a:lnTo>
                <a:lnTo>
                  <a:pt x="1419750" y="34987"/>
                </a:lnTo>
                <a:lnTo>
                  <a:pt x="1415489" y="33287"/>
                </a:lnTo>
                <a:lnTo>
                  <a:pt x="1407512" y="32330"/>
                </a:lnTo>
                <a:lnTo>
                  <a:pt x="1405662" y="31203"/>
                </a:lnTo>
                <a:lnTo>
                  <a:pt x="1404428" y="29460"/>
                </a:lnTo>
                <a:lnTo>
                  <a:pt x="1403605" y="27306"/>
                </a:lnTo>
                <a:lnTo>
                  <a:pt x="1403057" y="26861"/>
                </a:lnTo>
                <a:lnTo>
                  <a:pt x="1402692" y="27558"/>
                </a:lnTo>
                <a:lnTo>
                  <a:pt x="1402447" y="29014"/>
                </a:lnTo>
                <a:lnTo>
                  <a:pt x="1401293" y="29985"/>
                </a:lnTo>
                <a:lnTo>
                  <a:pt x="1394315" y="31671"/>
                </a:lnTo>
                <a:lnTo>
                  <a:pt x="1385455" y="24216"/>
                </a:lnTo>
                <a:lnTo>
                  <a:pt x="1375575" y="23029"/>
                </a:lnTo>
                <a:lnTo>
                  <a:pt x="1370550" y="23006"/>
                </a:lnTo>
                <a:lnTo>
                  <a:pt x="1369115" y="22011"/>
                </a:lnTo>
                <a:lnTo>
                  <a:pt x="1368156" y="20355"/>
                </a:lnTo>
                <a:lnTo>
                  <a:pt x="1367519" y="18259"/>
                </a:lnTo>
                <a:lnTo>
                  <a:pt x="1366101" y="16862"/>
                </a:lnTo>
                <a:lnTo>
                  <a:pt x="1357222" y="13320"/>
                </a:lnTo>
                <a:lnTo>
                  <a:pt x="1349742" y="6411"/>
                </a:lnTo>
                <a:lnTo>
                  <a:pt x="1340814" y="5249"/>
                </a:lnTo>
                <a:lnTo>
                  <a:pt x="1335115" y="5171"/>
                </a:lnTo>
                <a:lnTo>
                  <a:pt x="1333585" y="4168"/>
                </a:lnTo>
                <a:lnTo>
                  <a:pt x="1332564" y="2506"/>
                </a:lnTo>
                <a:lnTo>
                  <a:pt x="1331884" y="407"/>
                </a:lnTo>
                <a:lnTo>
                  <a:pt x="1330438" y="0"/>
                </a:lnTo>
                <a:lnTo>
                  <a:pt x="1321508" y="4556"/>
                </a:lnTo>
                <a:lnTo>
                  <a:pt x="1278222" y="5138"/>
                </a:lnTo>
                <a:lnTo>
                  <a:pt x="1234208" y="5138"/>
                </a:lnTo>
                <a:lnTo>
                  <a:pt x="1215688" y="5138"/>
                </a:lnTo>
                <a:lnTo>
                  <a:pt x="1215271" y="6130"/>
                </a:lnTo>
                <a:lnTo>
                  <a:pt x="1214808" y="9878"/>
                </a:lnTo>
                <a:lnTo>
                  <a:pt x="1213692" y="11274"/>
                </a:lnTo>
                <a:lnTo>
                  <a:pt x="1205885" y="13958"/>
                </a:lnTo>
                <a:lnTo>
                  <a:pt x="1196955" y="14065"/>
                </a:lnTo>
                <a:lnTo>
                  <a:pt x="1196689" y="18807"/>
                </a:lnTo>
                <a:lnTo>
                  <a:pt x="1195660" y="20204"/>
                </a:lnTo>
                <a:lnTo>
                  <a:pt x="1188019" y="22888"/>
                </a:lnTo>
                <a:lnTo>
                  <a:pt x="1187681" y="30676"/>
                </a:lnTo>
                <a:lnTo>
                  <a:pt x="1186678" y="31093"/>
                </a:lnTo>
                <a:lnTo>
                  <a:pt x="1182917" y="31556"/>
                </a:lnTo>
                <a:lnTo>
                  <a:pt x="1181517" y="32672"/>
                </a:lnTo>
                <a:lnTo>
                  <a:pt x="1178751" y="40745"/>
                </a:lnTo>
                <a:lnTo>
                  <a:pt x="1178729" y="45564"/>
                </a:lnTo>
                <a:lnTo>
                  <a:pt x="1177732" y="46971"/>
                </a:lnTo>
                <a:lnTo>
                  <a:pt x="1176078" y="47909"/>
                </a:lnTo>
                <a:lnTo>
                  <a:pt x="1171031" y="49416"/>
                </a:lnTo>
                <a:lnTo>
                  <a:pt x="1170341" y="52267"/>
                </a:lnTo>
                <a:lnTo>
                  <a:pt x="1169821" y="63079"/>
                </a:lnTo>
                <a:lnTo>
                  <a:pt x="1168818" y="64601"/>
                </a:lnTo>
                <a:lnTo>
                  <a:pt x="1167157" y="65616"/>
                </a:lnTo>
                <a:lnTo>
                  <a:pt x="1160968" y="67610"/>
                </a:lnTo>
                <a:lnTo>
                  <a:pt x="1160860" y="85364"/>
                </a:lnTo>
                <a:lnTo>
                  <a:pt x="1153170" y="93181"/>
                </a:lnTo>
                <a:lnTo>
                  <a:pt x="1151939" y="103246"/>
                </a:lnTo>
                <a:lnTo>
                  <a:pt x="1147192" y="103329"/>
                </a:lnTo>
                <a:lnTo>
                  <a:pt x="1145794" y="104333"/>
                </a:lnTo>
                <a:lnTo>
                  <a:pt x="1143109" y="111925"/>
                </a:lnTo>
                <a:lnTo>
                  <a:pt x="1138291" y="112185"/>
                </a:lnTo>
                <a:lnTo>
                  <a:pt x="1136885" y="113213"/>
                </a:lnTo>
                <a:lnTo>
                  <a:pt x="1134180" y="120853"/>
                </a:lnTo>
                <a:lnTo>
                  <a:pt x="1126391" y="121191"/>
                </a:lnTo>
                <a:lnTo>
                  <a:pt x="1125974" y="122194"/>
                </a:lnTo>
                <a:lnTo>
                  <a:pt x="1125173" y="129785"/>
                </a:lnTo>
                <a:lnTo>
                  <a:pt x="1117455" y="130121"/>
                </a:lnTo>
                <a:lnTo>
                  <a:pt x="1117040" y="131124"/>
                </a:lnTo>
                <a:lnTo>
                  <a:pt x="1116580" y="134884"/>
                </a:lnTo>
                <a:lnTo>
                  <a:pt x="1115464" y="136284"/>
                </a:lnTo>
                <a:lnTo>
                  <a:pt x="1108555" y="138714"/>
                </a:lnTo>
                <a:lnTo>
                  <a:pt x="1107847" y="141565"/>
                </a:lnTo>
                <a:lnTo>
                  <a:pt x="1107658" y="143714"/>
                </a:lnTo>
                <a:lnTo>
                  <a:pt x="1106540" y="145147"/>
                </a:lnTo>
                <a:lnTo>
                  <a:pt x="1099626" y="147635"/>
                </a:lnTo>
                <a:lnTo>
                  <a:pt x="1093989" y="147901"/>
                </a:lnTo>
                <a:lnTo>
                  <a:pt x="1092466" y="148930"/>
                </a:lnTo>
                <a:lnTo>
                  <a:pt x="1091452" y="150609"/>
                </a:lnTo>
                <a:lnTo>
                  <a:pt x="1089822" y="155691"/>
                </a:lnTo>
                <a:lnTo>
                  <a:pt x="1086953" y="156387"/>
                </a:lnTo>
                <a:lnTo>
                  <a:pt x="1072916" y="156933"/>
                </a:lnTo>
                <a:lnTo>
                  <a:pt x="1072464" y="157928"/>
                </a:lnTo>
                <a:lnTo>
                  <a:pt x="1071963" y="161680"/>
                </a:lnTo>
                <a:lnTo>
                  <a:pt x="1069094" y="166655"/>
                </a:lnTo>
                <a:lnTo>
                  <a:pt x="1062745" y="174660"/>
                </a:lnTo>
                <a:lnTo>
                  <a:pt x="1054954" y="174789"/>
                </a:lnTo>
                <a:lnTo>
                  <a:pt x="1054537" y="175786"/>
                </a:lnTo>
                <a:lnTo>
                  <a:pt x="1054073" y="179539"/>
                </a:lnTo>
                <a:lnTo>
                  <a:pt x="1052958" y="180936"/>
                </a:lnTo>
                <a:lnTo>
                  <a:pt x="1046047" y="183363"/>
                </a:lnTo>
                <a:lnTo>
                  <a:pt x="1036244" y="183722"/>
                </a:lnTo>
                <a:lnTo>
                  <a:pt x="1027292" y="192293"/>
                </a:lnTo>
                <a:lnTo>
                  <a:pt x="1022285" y="192552"/>
                </a:lnTo>
                <a:lnTo>
                  <a:pt x="1020852" y="193580"/>
                </a:lnTo>
                <a:lnTo>
                  <a:pt x="1019896" y="195259"/>
                </a:lnTo>
                <a:lnTo>
                  <a:pt x="1018362" y="200340"/>
                </a:lnTo>
                <a:lnTo>
                  <a:pt x="1015507" y="201035"/>
                </a:lnTo>
                <a:lnTo>
                  <a:pt x="1001478" y="201581"/>
                </a:lnTo>
                <a:lnTo>
                  <a:pt x="995785" y="206328"/>
                </a:lnTo>
                <a:lnTo>
                  <a:pt x="993235" y="211303"/>
                </a:lnTo>
                <a:lnTo>
                  <a:pt x="992555" y="214019"/>
                </a:lnTo>
                <a:lnTo>
                  <a:pt x="991110" y="215829"/>
                </a:lnTo>
                <a:lnTo>
                  <a:pt x="973739" y="228000"/>
                </a:lnTo>
                <a:lnTo>
                  <a:pt x="964784" y="228370"/>
                </a:lnTo>
                <a:lnTo>
                  <a:pt x="955510" y="237277"/>
                </a:lnTo>
                <a:lnTo>
                  <a:pt x="946579" y="237310"/>
                </a:lnTo>
                <a:lnTo>
                  <a:pt x="937649" y="246207"/>
                </a:lnTo>
                <a:lnTo>
                  <a:pt x="929931" y="246236"/>
                </a:lnTo>
                <a:lnTo>
                  <a:pt x="929517" y="247229"/>
                </a:lnTo>
                <a:lnTo>
                  <a:pt x="928796" y="253927"/>
                </a:lnTo>
                <a:lnTo>
                  <a:pt x="926090" y="254617"/>
                </a:lnTo>
                <a:lnTo>
                  <a:pt x="912101" y="255166"/>
                </a:lnTo>
                <a:lnTo>
                  <a:pt x="911677" y="256159"/>
                </a:lnTo>
                <a:lnTo>
                  <a:pt x="911205" y="259909"/>
                </a:lnTo>
                <a:lnTo>
                  <a:pt x="910087" y="261305"/>
                </a:lnTo>
                <a:lnTo>
                  <a:pt x="903172" y="263731"/>
                </a:lnTo>
                <a:lnTo>
                  <a:pt x="870848" y="264099"/>
                </a:lnTo>
                <a:lnTo>
                  <a:pt x="869292" y="265091"/>
                </a:lnTo>
                <a:lnTo>
                  <a:pt x="868254" y="266744"/>
                </a:lnTo>
                <a:lnTo>
                  <a:pt x="867562" y="268839"/>
                </a:lnTo>
                <a:lnTo>
                  <a:pt x="866110" y="270235"/>
                </a:lnTo>
                <a:lnTo>
                  <a:pt x="857653" y="272919"/>
                </a:lnTo>
                <a:lnTo>
                  <a:pt x="843958" y="273026"/>
                </a:lnTo>
                <a:lnTo>
                  <a:pt x="842435" y="274018"/>
                </a:lnTo>
                <a:lnTo>
                  <a:pt x="841420" y="275673"/>
                </a:lnTo>
                <a:lnTo>
                  <a:pt x="840744" y="277768"/>
                </a:lnTo>
                <a:lnTo>
                  <a:pt x="839300" y="279164"/>
                </a:lnTo>
                <a:lnTo>
                  <a:pt x="831820" y="281590"/>
                </a:lnTo>
                <a:lnTo>
                  <a:pt x="787173" y="281958"/>
                </a:lnTo>
                <a:lnTo>
                  <a:pt x="778244" y="281958"/>
                </a:lnTo>
                <a:lnTo>
                  <a:pt x="777789" y="282950"/>
                </a:lnTo>
                <a:lnTo>
                  <a:pt x="777286" y="286698"/>
                </a:lnTo>
                <a:lnTo>
                  <a:pt x="776159" y="288095"/>
                </a:lnTo>
                <a:lnTo>
                  <a:pt x="769229" y="290520"/>
                </a:lnTo>
                <a:lnTo>
                  <a:pt x="733511" y="290888"/>
                </a:lnTo>
                <a:lnTo>
                  <a:pt x="714753" y="308370"/>
                </a:lnTo>
                <a:lnTo>
                  <a:pt x="706719" y="308714"/>
                </a:lnTo>
                <a:lnTo>
                  <a:pt x="701082" y="313478"/>
                </a:lnTo>
                <a:lnTo>
                  <a:pt x="699560" y="313885"/>
                </a:lnTo>
                <a:lnTo>
                  <a:pt x="698545" y="313165"/>
                </a:lnTo>
                <a:lnTo>
                  <a:pt x="696916" y="309620"/>
                </a:lnTo>
                <a:lnTo>
                  <a:pt x="688862" y="316512"/>
                </a:lnTo>
                <a:lnTo>
                  <a:pt x="683224" y="317332"/>
                </a:lnTo>
                <a:lnTo>
                  <a:pt x="681701" y="318439"/>
                </a:lnTo>
                <a:lnTo>
                  <a:pt x="680686" y="320169"/>
                </a:lnTo>
                <a:lnTo>
                  <a:pt x="678775" y="326230"/>
                </a:lnTo>
                <a:lnTo>
                  <a:pt x="670097" y="326596"/>
                </a:lnTo>
                <a:lnTo>
                  <a:pt x="660830" y="335504"/>
                </a:lnTo>
                <a:lnTo>
                  <a:pt x="644547" y="335535"/>
                </a:lnTo>
                <a:lnTo>
                  <a:pt x="644010" y="336527"/>
                </a:lnTo>
                <a:lnTo>
                  <a:pt x="643415" y="340276"/>
                </a:lnTo>
                <a:lnTo>
                  <a:pt x="642263" y="341673"/>
                </a:lnTo>
                <a:lnTo>
                  <a:pt x="634387" y="344357"/>
                </a:lnTo>
                <a:lnTo>
                  <a:pt x="620370" y="344465"/>
                </a:lnTo>
                <a:lnTo>
                  <a:pt x="618963" y="345458"/>
                </a:lnTo>
                <a:lnTo>
                  <a:pt x="618025" y="347111"/>
                </a:lnTo>
                <a:lnTo>
                  <a:pt x="616258" y="353027"/>
                </a:lnTo>
                <a:lnTo>
                  <a:pt x="608470" y="353363"/>
                </a:lnTo>
                <a:lnTo>
                  <a:pt x="599640" y="361081"/>
                </a:lnTo>
                <a:lnTo>
                  <a:pt x="589762" y="362293"/>
                </a:lnTo>
                <a:lnTo>
                  <a:pt x="581706" y="370011"/>
                </a:lnTo>
                <a:lnTo>
                  <a:pt x="571535" y="371252"/>
                </a:lnTo>
                <a:lnTo>
                  <a:pt x="566770" y="371254"/>
                </a:lnTo>
                <a:lnTo>
                  <a:pt x="565370" y="372246"/>
                </a:lnTo>
                <a:lnTo>
                  <a:pt x="564437" y="373900"/>
                </a:lnTo>
                <a:lnTo>
                  <a:pt x="563815" y="375995"/>
                </a:lnTo>
                <a:lnTo>
                  <a:pt x="562407" y="377391"/>
                </a:lnTo>
                <a:lnTo>
                  <a:pt x="553759" y="380152"/>
                </a:lnTo>
                <a:lnTo>
                  <a:pt x="540080" y="380184"/>
                </a:lnTo>
                <a:lnTo>
                  <a:pt x="538647" y="381177"/>
                </a:lnTo>
                <a:lnTo>
                  <a:pt x="537692" y="382830"/>
                </a:lnTo>
                <a:lnTo>
                  <a:pt x="536158" y="387873"/>
                </a:lnTo>
                <a:lnTo>
                  <a:pt x="533304" y="388562"/>
                </a:lnTo>
                <a:lnTo>
                  <a:pt x="522144" y="389111"/>
                </a:lnTo>
                <a:lnTo>
                  <a:pt x="520737" y="390104"/>
                </a:lnTo>
                <a:lnTo>
                  <a:pt x="519798" y="391759"/>
                </a:lnTo>
                <a:lnTo>
                  <a:pt x="518292" y="396802"/>
                </a:lnTo>
                <a:lnTo>
                  <a:pt x="515440" y="397492"/>
                </a:lnTo>
                <a:lnTo>
                  <a:pt x="509103" y="398034"/>
                </a:lnTo>
                <a:lnTo>
                  <a:pt x="509025" y="393301"/>
                </a:lnTo>
                <a:lnTo>
                  <a:pt x="508021" y="391905"/>
                </a:lnTo>
                <a:lnTo>
                  <a:pt x="504261" y="390354"/>
                </a:lnTo>
                <a:lnTo>
                  <a:pt x="502861" y="390933"/>
                </a:lnTo>
                <a:lnTo>
                  <a:pt x="501929" y="392311"/>
                </a:lnTo>
                <a:lnTo>
                  <a:pt x="501306" y="394222"/>
                </a:lnTo>
                <a:lnTo>
                  <a:pt x="499899" y="395496"/>
                </a:lnTo>
                <a:lnTo>
                  <a:pt x="491251" y="398014"/>
                </a:lnTo>
                <a:lnTo>
                  <a:pt x="482573" y="398043"/>
                </a:lnTo>
                <a:lnTo>
                  <a:pt x="482313" y="402784"/>
                </a:lnTo>
                <a:lnTo>
                  <a:pt x="481283" y="404180"/>
                </a:lnTo>
                <a:lnTo>
                  <a:pt x="473644" y="406865"/>
                </a:lnTo>
                <a:lnTo>
                  <a:pt x="465617" y="406964"/>
                </a:lnTo>
                <a:lnTo>
                  <a:pt x="465193" y="407959"/>
                </a:lnTo>
                <a:lnTo>
                  <a:pt x="464721" y="411711"/>
                </a:lnTo>
                <a:lnTo>
                  <a:pt x="463602" y="412116"/>
                </a:lnTo>
                <a:lnTo>
                  <a:pt x="456688" y="407847"/>
                </a:lnTo>
                <a:lnTo>
                  <a:pt x="456263" y="408548"/>
                </a:lnTo>
                <a:lnTo>
                  <a:pt x="455666" y="412291"/>
                </a:lnTo>
                <a:lnTo>
                  <a:pt x="455525" y="409998"/>
                </a:lnTo>
                <a:lnTo>
                  <a:pt x="454496" y="408990"/>
                </a:lnTo>
                <a:lnTo>
                  <a:pt x="450706" y="407870"/>
                </a:lnTo>
                <a:lnTo>
                  <a:pt x="449299" y="408563"/>
                </a:lnTo>
                <a:lnTo>
                  <a:pt x="448361" y="410018"/>
                </a:lnTo>
                <a:lnTo>
                  <a:pt x="447735" y="411979"/>
                </a:lnTo>
                <a:lnTo>
                  <a:pt x="446326" y="413288"/>
                </a:lnTo>
                <a:lnTo>
                  <a:pt x="437673" y="415873"/>
                </a:lnTo>
                <a:lnTo>
                  <a:pt x="428995" y="407341"/>
                </a:lnTo>
                <a:lnTo>
                  <a:pt x="385595" y="406974"/>
                </a:lnTo>
                <a:lnTo>
                  <a:pt x="375457" y="406974"/>
                </a:lnTo>
                <a:lnTo>
                  <a:pt x="375168" y="402233"/>
                </a:lnTo>
                <a:lnTo>
                  <a:pt x="374136" y="400837"/>
                </a:lnTo>
                <a:lnTo>
                  <a:pt x="366487" y="398153"/>
                </a:lnTo>
                <a:lnTo>
                  <a:pt x="321869" y="398044"/>
                </a:lnTo>
                <a:lnTo>
                  <a:pt x="304883" y="398044"/>
                </a:lnTo>
                <a:lnTo>
                  <a:pt x="304459" y="397052"/>
                </a:lnTo>
                <a:lnTo>
                  <a:pt x="303987" y="393303"/>
                </a:lnTo>
                <a:lnTo>
                  <a:pt x="302868" y="391907"/>
                </a:lnTo>
                <a:lnTo>
                  <a:pt x="295057" y="389223"/>
                </a:lnTo>
                <a:lnTo>
                  <a:pt x="294791" y="393887"/>
                </a:lnTo>
                <a:lnTo>
                  <a:pt x="293762" y="395273"/>
                </a:lnTo>
                <a:lnTo>
                  <a:pt x="287001" y="397679"/>
                </a:lnTo>
                <a:lnTo>
                  <a:pt x="281379" y="397936"/>
                </a:lnTo>
                <a:lnTo>
                  <a:pt x="276201" y="395350"/>
                </a:lnTo>
                <a:lnTo>
                  <a:pt x="269532" y="390346"/>
                </a:lnTo>
                <a:lnTo>
                  <a:pt x="268620" y="387016"/>
                </a:lnTo>
                <a:lnTo>
                  <a:pt x="268034" y="381534"/>
                </a:lnTo>
                <a:lnTo>
                  <a:pt x="266994" y="381084"/>
                </a:lnTo>
                <a:lnTo>
                  <a:pt x="224519" y="380185"/>
                </a:lnTo>
                <a:lnTo>
                  <a:pt x="215666" y="372496"/>
                </a:lnTo>
                <a:lnTo>
                  <a:pt x="205502" y="371265"/>
                </a:lnTo>
                <a:lnTo>
                  <a:pt x="188874" y="371255"/>
                </a:lnTo>
                <a:lnTo>
                  <a:pt x="188424" y="370263"/>
                </a:lnTo>
                <a:lnTo>
                  <a:pt x="187923" y="366514"/>
                </a:lnTo>
                <a:lnTo>
                  <a:pt x="186798" y="365118"/>
                </a:lnTo>
                <a:lnTo>
                  <a:pt x="178972" y="362434"/>
                </a:lnTo>
                <a:lnTo>
                  <a:pt x="161985" y="362325"/>
                </a:lnTo>
                <a:lnTo>
                  <a:pt x="161568" y="361333"/>
                </a:lnTo>
                <a:lnTo>
                  <a:pt x="161105" y="357585"/>
                </a:lnTo>
                <a:lnTo>
                  <a:pt x="159989" y="356188"/>
                </a:lnTo>
                <a:lnTo>
                  <a:pt x="153078" y="353763"/>
                </a:lnTo>
                <a:lnTo>
                  <a:pt x="144227" y="353428"/>
                </a:lnTo>
                <a:lnTo>
                  <a:pt x="143776" y="352425"/>
                </a:lnTo>
                <a:lnTo>
                  <a:pt x="143275" y="348665"/>
                </a:lnTo>
                <a:lnTo>
                  <a:pt x="142150" y="347265"/>
                </a:lnTo>
                <a:lnTo>
                  <a:pt x="134057" y="344498"/>
                </a:lnTo>
                <a:lnTo>
                  <a:pt x="125048" y="335568"/>
                </a:lnTo>
                <a:lnTo>
                  <a:pt x="117330" y="335539"/>
                </a:lnTo>
                <a:lnTo>
                  <a:pt x="116915" y="334546"/>
                </a:lnTo>
                <a:lnTo>
                  <a:pt x="116455" y="330796"/>
                </a:lnTo>
                <a:lnTo>
                  <a:pt x="115339" y="329400"/>
                </a:lnTo>
                <a:lnTo>
                  <a:pt x="107533" y="326715"/>
                </a:lnTo>
                <a:lnTo>
                  <a:pt x="93597" y="313046"/>
                </a:lnTo>
                <a:lnTo>
                  <a:pt x="92164" y="312605"/>
                </a:lnTo>
                <a:lnTo>
                  <a:pt x="91208" y="313303"/>
                </a:lnTo>
                <a:lnTo>
                  <a:pt x="89408" y="317421"/>
                </a:lnTo>
                <a:lnTo>
                  <a:pt x="81618" y="317654"/>
                </a:lnTo>
                <a:lnTo>
                  <a:pt x="81201" y="316669"/>
                </a:lnTo>
                <a:lnTo>
                  <a:pt x="80477" y="309986"/>
                </a:lnTo>
                <a:lnTo>
                  <a:pt x="77769" y="309298"/>
                </a:lnTo>
                <a:lnTo>
                  <a:pt x="71547" y="308757"/>
                </a:lnTo>
                <a:lnTo>
                  <a:pt x="66729" y="304009"/>
                </a:lnTo>
                <a:lnTo>
                  <a:pt x="65322" y="303604"/>
                </a:lnTo>
                <a:lnTo>
                  <a:pt x="64384" y="304326"/>
                </a:lnTo>
                <a:lnTo>
                  <a:pt x="63759" y="305800"/>
                </a:lnTo>
                <a:lnTo>
                  <a:pt x="63342" y="305790"/>
                </a:lnTo>
                <a:lnTo>
                  <a:pt x="62618" y="300800"/>
                </a:lnTo>
                <a:lnTo>
                  <a:pt x="62518" y="292215"/>
                </a:lnTo>
                <a:lnTo>
                  <a:pt x="61522" y="291772"/>
                </a:lnTo>
                <a:lnTo>
                  <a:pt x="54820" y="291004"/>
                </a:lnTo>
                <a:lnTo>
                  <a:pt x="54130" y="288294"/>
                </a:lnTo>
                <a:lnTo>
                  <a:pt x="53579" y="273399"/>
                </a:lnTo>
                <a:lnTo>
                  <a:pt x="48837" y="273138"/>
                </a:lnTo>
                <a:lnTo>
                  <a:pt x="47441" y="272109"/>
                </a:lnTo>
                <a:lnTo>
                  <a:pt x="44670" y="264172"/>
                </a:lnTo>
                <a:lnTo>
                  <a:pt x="44658" y="264131"/>
                </a:lnTo>
                <a:lnTo>
                  <a:pt x="44648" y="255278"/>
                </a:lnTo>
                <a:lnTo>
                  <a:pt x="39907" y="255201"/>
                </a:lnTo>
                <a:lnTo>
                  <a:pt x="38511" y="254198"/>
                </a:lnTo>
                <a:lnTo>
                  <a:pt x="35827" y="246608"/>
                </a:lnTo>
                <a:lnTo>
                  <a:pt x="40491" y="246348"/>
                </a:lnTo>
                <a:lnTo>
                  <a:pt x="40884" y="245320"/>
                </a:lnTo>
                <a:lnTo>
                  <a:pt x="35978" y="237680"/>
                </a:lnTo>
                <a:lnTo>
                  <a:pt x="26822" y="228413"/>
                </a:lnTo>
                <a:lnTo>
                  <a:pt x="19103" y="228383"/>
                </a:lnTo>
                <a:lnTo>
                  <a:pt x="18688" y="227390"/>
                </a:lnTo>
                <a:lnTo>
                  <a:pt x="17859" y="210630"/>
                </a:lnTo>
                <a:lnTo>
                  <a:pt x="10170" y="210530"/>
                </a:lnTo>
                <a:lnTo>
                  <a:pt x="9756" y="209535"/>
                </a:lnTo>
                <a:lnTo>
                  <a:pt x="8931" y="193038"/>
                </a:lnTo>
                <a:lnTo>
                  <a:pt x="108" y="183843"/>
                </a:lnTo>
                <a:lnTo>
                  <a:pt x="0" y="158293"/>
                </a:lnTo>
                <a:lnTo>
                  <a:pt x="8929" y="148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69018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b="1" dirty="0" smtClean="0"/>
              <a:t>Respond to the following questions…</a:t>
            </a:r>
          </a:p>
          <a:p>
            <a:r>
              <a:rPr lang="en-US" b="1" dirty="0" smtClean="0"/>
              <a:t>1.) What solutions have you come up with for the question, “Why did Islam spread so quickly?”</a:t>
            </a:r>
          </a:p>
          <a:p>
            <a:r>
              <a:rPr lang="en-US" b="1" dirty="0" smtClean="0"/>
              <a:t>2.) What buckets have you come up with so far after having read documents A, B, and C?</a:t>
            </a:r>
            <a:endParaRPr lang="en-US" b="1" dirty="0"/>
          </a:p>
        </p:txBody>
      </p:sp>
    </p:spTree>
    <p:extLst>
      <p:ext uri="{BB962C8B-B14F-4D97-AF65-F5344CB8AC3E}">
        <p14:creationId xmlns:p14="http://schemas.microsoft.com/office/powerpoint/2010/main" val="72056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a:t>
            </a:r>
            <a:endParaRPr lang="en-US" dirty="0"/>
          </a:p>
        </p:txBody>
      </p:sp>
      <p:sp>
        <p:nvSpPr>
          <p:cNvPr id="3" name="Content Placeholder 2"/>
          <p:cNvSpPr>
            <a:spLocks noGrp="1"/>
          </p:cNvSpPr>
          <p:nvPr>
            <p:ph idx="1"/>
          </p:nvPr>
        </p:nvSpPr>
        <p:spPr/>
        <p:txBody>
          <a:bodyPr/>
          <a:lstStyle/>
          <a:p>
            <a:r>
              <a:rPr lang="en-US" b="1" dirty="0" smtClean="0"/>
              <a:t>Please write down and respond to the following in your notebook:</a:t>
            </a:r>
          </a:p>
          <a:p>
            <a:pPr lvl="1"/>
            <a:r>
              <a:rPr lang="en-US" b="1" dirty="0" smtClean="0"/>
              <a:t>In the front, you will find some buckets.</a:t>
            </a:r>
          </a:p>
          <a:p>
            <a:pPr lvl="1"/>
            <a:r>
              <a:rPr lang="en-US" b="1" dirty="0" smtClean="0"/>
              <a:t>What is the purpose of buckets and how might we be able to use them with our DBQs?</a:t>
            </a:r>
            <a:endParaRPr lang="en-US" b="1" dirty="0"/>
          </a:p>
        </p:txBody>
      </p:sp>
      <p:grpSp>
        <p:nvGrpSpPr>
          <p:cNvPr id="162" name="SMARTInkShape-Group392"/>
          <p:cNvGrpSpPr/>
          <p:nvPr/>
        </p:nvGrpSpPr>
        <p:grpSpPr>
          <a:xfrm>
            <a:off x="6340078" y="3053953"/>
            <a:ext cx="378656" cy="205384"/>
            <a:chOff x="6340078" y="3053953"/>
            <a:chExt cx="378656" cy="205384"/>
          </a:xfrm>
        </p:grpSpPr>
        <p:sp>
          <p:nvSpPr>
            <p:cNvPr id="160" name="SMARTInkShape-924"/>
            <p:cNvSpPr/>
            <p:nvPr/>
          </p:nvSpPr>
          <p:spPr>
            <a:xfrm>
              <a:off x="6340078" y="3064127"/>
              <a:ext cx="164600" cy="195210"/>
            </a:xfrm>
            <a:custGeom>
              <a:avLst/>
              <a:gdLst/>
              <a:ahLst/>
              <a:cxnLst/>
              <a:rect l="0" t="0" r="0" b="0"/>
              <a:pathLst>
                <a:path w="164600" h="195210">
                  <a:moveTo>
                    <a:pt x="0" y="16615"/>
                  </a:moveTo>
                  <a:lnTo>
                    <a:pt x="0" y="11875"/>
                  </a:lnTo>
                  <a:lnTo>
                    <a:pt x="992" y="10478"/>
                  </a:lnTo>
                  <a:lnTo>
                    <a:pt x="2646" y="9547"/>
                  </a:lnTo>
                  <a:lnTo>
                    <a:pt x="33679" y="29"/>
                  </a:lnTo>
                  <a:lnTo>
                    <a:pt x="62877" y="0"/>
                  </a:lnTo>
                  <a:lnTo>
                    <a:pt x="107004" y="14216"/>
                  </a:lnTo>
                  <a:lnTo>
                    <a:pt x="124970" y="18550"/>
                  </a:lnTo>
                  <a:lnTo>
                    <a:pt x="151017" y="27577"/>
                  </a:lnTo>
                  <a:lnTo>
                    <a:pt x="163555" y="37853"/>
                  </a:lnTo>
                  <a:lnTo>
                    <a:pt x="164599" y="40695"/>
                  </a:lnTo>
                  <a:lnTo>
                    <a:pt x="164303" y="43583"/>
                  </a:lnTo>
                  <a:lnTo>
                    <a:pt x="161329" y="49437"/>
                  </a:lnTo>
                  <a:lnTo>
                    <a:pt x="127974" y="91214"/>
                  </a:lnTo>
                  <a:lnTo>
                    <a:pt x="118065" y="102108"/>
                  </a:lnTo>
                  <a:lnTo>
                    <a:pt x="86688" y="126716"/>
                  </a:lnTo>
                  <a:lnTo>
                    <a:pt x="83176" y="135332"/>
                  </a:lnTo>
                  <a:lnTo>
                    <a:pt x="82240" y="140408"/>
                  </a:lnTo>
                  <a:lnTo>
                    <a:pt x="83845" y="148694"/>
                  </a:lnTo>
                  <a:lnTo>
                    <a:pt x="86875" y="155684"/>
                  </a:lnTo>
                  <a:lnTo>
                    <a:pt x="89571" y="165197"/>
                  </a:lnTo>
                  <a:lnTo>
                    <a:pt x="93718" y="171287"/>
                  </a:lnTo>
                  <a:lnTo>
                    <a:pt x="101515" y="174655"/>
                  </a:lnTo>
                  <a:lnTo>
                    <a:pt x="132403" y="181932"/>
                  </a:lnTo>
                  <a:lnTo>
                    <a:pt x="160735" y="1952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925"/>
            <p:cNvSpPr/>
            <p:nvPr/>
          </p:nvSpPr>
          <p:spPr>
            <a:xfrm>
              <a:off x="6616898" y="3053953"/>
              <a:ext cx="101836" cy="205384"/>
            </a:xfrm>
            <a:custGeom>
              <a:avLst/>
              <a:gdLst/>
              <a:ahLst/>
              <a:cxnLst/>
              <a:rect l="0" t="0" r="0" b="0"/>
              <a:pathLst>
                <a:path w="101836" h="205384">
                  <a:moveTo>
                    <a:pt x="0" y="0"/>
                  </a:moveTo>
                  <a:lnTo>
                    <a:pt x="0" y="7689"/>
                  </a:lnTo>
                  <a:lnTo>
                    <a:pt x="25900" y="39953"/>
                  </a:lnTo>
                  <a:lnTo>
                    <a:pt x="65014" y="75517"/>
                  </a:lnTo>
                  <a:lnTo>
                    <a:pt x="94033" y="118245"/>
                  </a:lnTo>
                  <a:lnTo>
                    <a:pt x="100663" y="130605"/>
                  </a:lnTo>
                  <a:lnTo>
                    <a:pt x="101835" y="136680"/>
                  </a:lnTo>
                  <a:lnTo>
                    <a:pt x="100492" y="148721"/>
                  </a:lnTo>
                  <a:lnTo>
                    <a:pt x="98745" y="152725"/>
                  </a:lnTo>
                  <a:lnTo>
                    <a:pt x="96588" y="155395"/>
                  </a:lnTo>
                  <a:lnTo>
                    <a:pt x="94158" y="157175"/>
                  </a:lnTo>
                  <a:lnTo>
                    <a:pt x="70510" y="184115"/>
                  </a:lnTo>
                  <a:lnTo>
                    <a:pt x="35719"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6" name="SMARTInkShape-Group393"/>
          <p:cNvGrpSpPr/>
          <p:nvPr/>
        </p:nvGrpSpPr>
        <p:grpSpPr>
          <a:xfrm>
            <a:off x="955588" y="3090040"/>
            <a:ext cx="253331" cy="294313"/>
            <a:chOff x="955588" y="3090040"/>
            <a:chExt cx="253331" cy="294313"/>
          </a:xfrm>
        </p:grpSpPr>
        <p:sp>
          <p:nvSpPr>
            <p:cNvPr id="163" name="SMARTInkShape-926"/>
            <p:cNvSpPr/>
            <p:nvPr/>
          </p:nvSpPr>
          <p:spPr>
            <a:xfrm>
              <a:off x="1062633" y="3090040"/>
              <a:ext cx="146286" cy="294313"/>
            </a:xfrm>
            <a:custGeom>
              <a:avLst/>
              <a:gdLst/>
              <a:ahLst/>
              <a:cxnLst/>
              <a:rect l="0" t="0" r="0" b="0"/>
              <a:pathLst>
                <a:path w="146286" h="294313">
                  <a:moveTo>
                    <a:pt x="0" y="8562"/>
                  </a:moveTo>
                  <a:lnTo>
                    <a:pt x="0" y="3821"/>
                  </a:lnTo>
                  <a:lnTo>
                    <a:pt x="992" y="2425"/>
                  </a:lnTo>
                  <a:lnTo>
                    <a:pt x="2646" y="1494"/>
                  </a:lnTo>
                  <a:lnTo>
                    <a:pt x="12359" y="184"/>
                  </a:lnTo>
                  <a:lnTo>
                    <a:pt x="17169" y="0"/>
                  </a:lnTo>
                  <a:lnTo>
                    <a:pt x="25159" y="2441"/>
                  </a:lnTo>
                  <a:lnTo>
                    <a:pt x="64777" y="24546"/>
                  </a:lnTo>
                  <a:lnTo>
                    <a:pt x="93126" y="62682"/>
                  </a:lnTo>
                  <a:lnTo>
                    <a:pt x="122151" y="104042"/>
                  </a:lnTo>
                  <a:lnTo>
                    <a:pt x="145339" y="147696"/>
                  </a:lnTo>
                  <a:lnTo>
                    <a:pt x="146285" y="162672"/>
                  </a:lnTo>
                  <a:lnTo>
                    <a:pt x="138808" y="191800"/>
                  </a:lnTo>
                  <a:lnTo>
                    <a:pt x="115158" y="222702"/>
                  </a:lnTo>
                  <a:lnTo>
                    <a:pt x="97952" y="238037"/>
                  </a:lnTo>
                  <a:lnTo>
                    <a:pt x="61279" y="269100"/>
                  </a:lnTo>
                  <a:lnTo>
                    <a:pt x="47970" y="287274"/>
                  </a:lnTo>
                  <a:lnTo>
                    <a:pt x="35719" y="29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927"/>
            <p:cNvSpPr/>
            <p:nvPr/>
          </p:nvSpPr>
          <p:spPr>
            <a:xfrm>
              <a:off x="955588" y="3125500"/>
              <a:ext cx="17749" cy="232064"/>
            </a:xfrm>
            <a:custGeom>
              <a:avLst/>
              <a:gdLst/>
              <a:ahLst/>
              <a:cxnLst/>
              <a:rect l="0" t="0" r="0" b="0"/>
              <a:pathLst>
                <a:path w="17749" h="232064">
                  <a:moveTo>
                    <a:pt x="17748" y="8820"/>
                  </a:moveTo>
                  <a:lnTo>
                    <a:pt x="17748" y="0"/>
                  </a:lnTo>
                  <a:lnTo>
                    <a:pt x="17748" y="39109"/>
                  </a:lnTo>
                  <a:lnTo>
                    <a:pt x="17748" y="79726"/>
                  </a:lnTo>
                  <a:lnTo>
                    <a:pt x="17748" y="117278"/>
                  </a:lnTo>
                  <a:lnTo>
                    <a:pt x="10680" y="153729"/>
                  </a:lnTo>
                  <a:lnTo>
                    <a:pt x="8071" y="188490"/>
                  </a:lnTo>
                  <a:lnTo>
                    <a:pt x="1162" y="207608"/>
                  </a:lnTo>
                  <a:lnTo>
                    <a:pt x="0" y="221313"/>
                  </a:lnTo>
                  <a:lnTo>
                    <a:pt x="8818" y="2320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928"/>
            <p:cNvSpPr/>
            <p:nvPr/>
          </p:nvSpPr>
          <p:spPr>
            <a:xfrm>
              <a:off x="1062633" y="3339703"/>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97497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A Review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a:t>
            </a:r>
            <a:r>
              <a:rPr lang="en-US" dirty="0" smtClean="0">
                <a:hlinkClick r:id="rId2" action="ppaction://hlinksldjump"/>
              </a:rPr>
              <a:t>What year is shown on this map? How does this relate to the history of Islam?</a:t>
            </a:r>
            <a:endParaRPr lang="en-US" dirty="0" smtClean="0"/>
          </a:p>
          <a:p>
            <a:r>
              <a:rPr lang="en-US" dirty="0" smtClean="0"/>
              <a:t>2.) </a:t>
            </a:r>
            <a:r>
              <a:rPr lang="en-US" dirty="0" smtClean="0">
                <a:hlinkClick r:id="rId3" action="ppaction://hlinksldjump"/>
              </a:rPr>
              <a:t>Name three cities that are easy to reach by trade routes from Mecca.</a:t>
            </a:r>
            <a:endParaRPr lang="en-US" dirty="0" smtClean="0"/>
          </a:p>
          <a:p>
            <a:r>
              <a:rPr lang="en-US" dirty="0" smtClean="0"/>
              <a:t>3.) </a:t>
            </a:r>
            <a:r>
              <a:rPr lang="en-US" dirty="0" smtClean="0">
                <a:hlinkClick r:id="rId4" action="ppaction://hlinksldjump"/>
              </a:rPr>
              <a:t>What two empires are shown on this map, and where are they in relation to Arabia?</a:t>
            </a:r>
            <a:endParaRPr lang="en-US" dirty="0" smtClean="0"/>
          </a:p>
          <a:p>
            <a:r>
              <a:rPr lang="en-US" dirty="0"/>
              <a:t>4</a:t>
            </a:r>
            <a:r>
              <a:rPr lang="en-US" dirty="0" smtClean="0"/>
              <a:t>.) </a:t>
            </a:r>
            <a:r>
              <a:rPr lang="en-US" dirty="0" smtClean="0">
                <a:hlinkClick r:id="rId5" action="ppaction://hlinksldjump"/>
              </a:rPr>
              <a:t>Name four areas these trade routes went to that are outside the boundaries of this map.</a:t>
            </a:r>
            <a:endParaRPr lang="en-US" dirty="0" smtClean="0"/>
          </a:p>
          <a:p>
            <a:r>
              <a:rPr lang="en-US" dirty="0" smtClean="0"/>
              <a:t>5.) </a:t>
            </a:r>
            <a:r>
              <a:rPr lang="en-US" dirty="0" smtClean="0">
                <a:hlinkClick r:id="rId6" action="ppaction://hlinksldjump"/>
              </a:rPr>
              <a:t>Judging from both the map and the quotation on this page, why was Mecca a trade center for the Arabian Peninsula?</a:t>
            </a:r>
            <a:endParaRPr lang="en-US" dirty="0" smtClean="0"/>
          </a:p>
          <a:p>
            <a:r>
              <a:rPr lang="en-US" dirty="0" smtClean="0"/>
              <a:t>6.) </a:t>
            </a:r>
            <a:r>
              <a:rPr lang="en-US" dirty="0" smtClean="0">
                <a:hlinkClick r:id="rId7" action="ppaction://hlinksldjump"/>
              </a:rPr>
              <a:t>How does this document explain why Islam might have spread so quickly?</a:t>
            </a:r>
            <a:endParaRPr lang="en-US" dirty="0"/>
          </a:p>
        </p:txBody>
      </p:sp>
    </p:spTree>
    <p:extLst>
      <p:ext uri="{BB962C8B-B14F-4D97-AF65-F5344CB8AC3E}">
        <p14:creationId xmlns:p14="http://schemas.microsoft.com/office/powerpoint/2010/main" val="535219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b="1" dirty="0" smtClean="0"/>
              <a:t>570 CE; this is when Muhammad was born and 40 years before Islam.</a:t>
            </a:r>
          </a:p>
          <a:p>
            <a:endParaRPr lang="en-US" dirty="0"/>
          </a:p>
          <a:p>
            <a:endParaRPr lang="en-US" dirty="0" smtClean="0"/>
          </a:p>
          <a:p>
            <a:r>
              <a:rPr lang="en-US" dirty="0" smtClean="0">
                <a:hlinkClick r:id="rId2" action="ppaction://hlinksldjump"/>
              </a:rPr>
              <a:t>back</a:t>
            </a:r>
            <a:endParaRPr lang="en-US" dirty="0"/>
          </a:p>
        </p:txBody>
      </p:sp>
    </p:spTree>
    <p:extLst>
      <p:ext uri="{BB962C8B-B14F-4D97-AF65-F5344CB8AC3E}">
        <p14:creationId xmlns:p14="http://schemas.microsoft.com/office/powerpoint/2010/main" val="1474075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r>
              <a:rPr lang="en-US" b="1" dirty="0" smtClean="0"/>
              <a:t>Medina, Petra, Damascus, Muscat</a:t>
            </a:r>
          </a:p>
          <a:p>
            <a:endParaRPr lang="en-US" dirty="0"/>
          </a:p>
          <a:p>
            <a:endParaRPr lang="en-US" dirty="0" smtClean="0"/>
          </a:p>
          <a:p>
            <a:endParaRPr lang="en-US" dirty="0"/>
          </a:p>
          <a:p>
            <a:r>
              <a:rPr lang="en-US" dirty="0" smtClean="0">
                <a:hlinkClick r:id="rId2" action="ppaction://hlinksldjump"/>
              </a:rPr>
              <a:t>back</a:t>
            </a:r>
            <a:endParaRPr lang="en-US" dirty="0"/>
          </a:p>
        </p:txBody>
      </p:sp>
    </p:spTree>
    <p:extLst>
      <p:ext uri="{BB962C8B-B14F-4D97-AF65-F5344CB8AC3E}">
        <p14:creationId xmlns:p14="http://schemas.microsoft.com/office/powerpoint/2010/main" val="1072635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r>
              <a:rPr lang="en-US" b="1" dirty="0" smtClean="0"/>
              <a:t>Byzantine and Persian Empire; they are above and surrounding Arabia.</a:t>
            </a:r>
          </a:p>
          <a:p>
            <a:endParaRPr lang="en-US" dirty="0"/>
          </a:p>
          <a:p>
            <a:endParaRPr lang="en-US" dirty="0" smtClean="0"/>
          </a:p>
          <a:p>
            <a:r>
              <a:rPr lang="en-US" dirty="0" smtClean="0">
                <a:hlinkClick r:id="rId2" action="ppaction://hlinksldjump"/>
              </a:rPr>
              <a:t>back</a:t>
            </a:r>
            <a:endParaRPr lang="en-US" dirty="0"/>
          </a:p>
        </p:txBody>
      </p:sp>
    </p:spTree>
    <p:extLst>
      <p:ext uri="{BB962C8B-B14F-4D97-AF65-F5344CB8AC3E}">
        <p14:creationId xmlns:p14="http://schemas.microsoft.com/office/powerpoint/2010/main" val="2409490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lstStyle/>
          <a:p>
            <a:r>
              <a:rPr lang="en-US" b="1" dirty="0" smtClean="0"/>
              <a:t>India</a:t>
            </a:r>
          </a:p>
          <a:p>
            <a:r>
              <a:rPr lang="en-US" b="1" dirty="0" smtClean="0"/>
              <a:t>China </a:t>
            </a:r>
          </a:p>
          <a:p>
            <a:r>
              <a:rPr lang="en-US" b="1" dirty="0" smtClean="0"/>
              <a:t>Spain</a:t>
            </a:r>
          </a:p>
          <a:p>
            <a:r>
              <a:rPr lang="en-US" b="1" dirty="0" smtClean="0"/>
              <a:t>East Africa</a:t>
            </a:r>
            <a:endParaRPr lang="en-US" b="1" dirty="0" smtClean="0"/>
          </a:p>
          <a:p>
            <a:endParaRPr lang="en-US" dirty="0"/>
          </a:p>
          <a:p>
            <a:endParaRPr lang="en-US" dirty="0" smtClean="0"/>
          </a:p>
          <a:p>
            <a:r>
              <a:rPr lang="en-US" dirty="0" smtClean="0">
                <a:hlinkClick r:id="rId2" action="ppaction://hlinksldjump"/>
              </a:rPr>
              <a:t>back</a:t>
            </a:r>
            <a:endParaRPr lang="en-US" dirty="0"/>
          </a:p>
        </p:txBody>
      </p:sp>
      <p:sp>
        <p:nvSpPr>
          <p:cNvPr id="11" name="SMARTInkShape-923"/>
          <p:cNvSpPr/>
          <p:nvPr/>
        </p:nvSpPr>
        <p:spPr>
          <a:xfrm>
            <a:off x="2983948" y="1777531"/>
            <a:ext cx="1476931" cy="249387"/>
          </a:xfrm>
          <a:custGeom>
            <a:avLst/>
            <a:gdLst/>
            <a:ahLst/>
            <a:cxnLst/>
            <a:rect l="0" t="0" r="0" b="0"/>
            <a:pathLst>
              <a:path w="1476931" h="249387">
                <a:moveTo>
                  <a:pt x="96794" y="142352"/>
                </a:moveTo>
                <a:lnTo>
                  <a:pt x="96794" y="133531"/>
                </a:lnTo>
                <a:lnTo>
                  <a:pt x="101535" y="138195"/>
                </a:lnTo>
                <a:lnTo>
                  <a:pt x="103923" y="138588"/>
                </a:lnTo>
                <a:lnTo>
                  <a:pt x="145725" y="131166"/>
                </a:lnTo>
                <a:lnTo>
                  <a:pt x="189914" y="125811"/>
                </a:lnTo>
                <a:lnTo>
                  <a:pt x="229778" y="120143"/>
                </a:lnTo>
                <a:lnTo>
                  <a:pt x="273008" y="116920"/>
                </a:lnTo>
                <a:lnTo>
                  <a:pt x="305088" y="113520"/>
                </a:lnTo>
                <a:lnTo>
                  <a:pt x="340182" y="109694"/>
                </a:lnTo>
                <a:lnTo>
                  <a:pt x="378930" y="107993"/>
                </a:lnTo>
                <a:lnTo>
                  <a:pt x="419303" y="104592"/>
                </a:lnTo>
                <a:lnTo>
                  <a:pt x="460397" y="100765"/>
                </a:lnTo>
                <a:lnTo>
                  <a:pt x="501812" y="99064"/>
                </a:lnTo>
                <a:lnTo>
                  <a:pt x="543370" y="98308"/>
                </a:lnTo>
                <a:lnTo>
                  <a:pt x="584991" y="97972"/>
                </a:lnTo>
                <a:lnTo>
                  <a:pt x="626640" y="97823"/>
                </a:lnTo>
                <a:lnTo>
                  <a:pt x="670948" y="97756"/>
                </a:lnTo>
                <a:lnTo>
                  <a:pt x="693876" y="97739"/>
                </a:lnTo>
                <a:lnTo>
                  <a:pt x="737872" y="97719"/>
                </a:lnTo>
                <a:lnTo>
                  <a:pt x="781569" y="98703"/>
                </a:lnTo>
                <a:lnTo>
                  <a:pt x="804334" y="100354"/>
                </a:lnTo>
                <a:lnTo>
                  <a:pt x="848811" y="103842"/>
                </a:lnTo>
                <a:lnTo>
                  <a:pt x="888422" y="105393"/>
                </a:lnTo>
                <a:lnTo>
                  <a:pt x="928517" y="108728"/>
                </a:lnTo>
                <a:lnTo>
                  <a:pt x="967503" y="112525"/>
                </a:lnTo>
                <a:lnTo>
                  <a:pt x="1001367" y="114213"/>
                </a:lnTo>
                <a:lnTo>
                  <a:pt x="1032954" y="114963"/>
                </a:lnTo>
                <a:lnTo>
                  <a:pt x="1063529" y="115296"/>
                </a:lnTo>
                <a:lnTo>
                  <a:pt x="1107641" y="115484"/>
                </a:lnTo>
                <a:lnTo>
                  <a:pt x="1146288" y="115539"/>
                </a:lnTo>
                <a:lnTo>
                  <a:pt x="1181882" y="115556"/>
                </a:lnTo>
                <a:lnTo>
                  <a:pt x="1221079" y="115561"/>
                </a:lnTo>
                <a:lnTo>
                  <a:pt x="1264486" y="115563"/>
                </a:lnTo>
                <a:lnTo>
                  <a:pt x="1307218" y="115563"/>
                </a:lnTo>
                <a:lnTo>
                  <a:pt x="1318261" y="115563"/>
                </a:lnTo>
                <a:lnTo>
                  <a:pt x="1317902" y="116555"/>
                </a:lnTo>
                <a:lnTo>
                  <a:pt x="1314858" y="120303"/>
                </a:lnTo>
                <a:lnTo>
                  <a:pt x="1310198" y="122631"/>
                </a:lnTo>
                <a:lnTo>
                  <a:pt x="1280854" y="124384"/>
                </a:lnTo>
                <a:lnTo>
                  <a:pt x="1236676" y="124478"/>
                </a:lnTo>
                <a:lnTo>
                  <a:pt x="1197860" y="124488"/>
                </a:lnTo>
                <a:lnTo>
                  <a:pt x="1166586" y="124490"/>
                </a:lnTo>
                <a:lnTo>
                  <a:pt x="1136151" y="124492"/>
                </a:lnTo>
                <a:lnTo>
                  <a:pt x="1100795" y="124492"/>
                </a:lnTo>
                <a:lnTo>
                  <a:pt x="1061931" y="124492"/>
                </a:lnTo>
                <a:lnTo>
                  <a:pt x="1021507" y="124492"/>
                </a:lnTo>
                <a:lnTo>
                  <a:pt x="980390" y="124492"/>
                </a:lnTo>
                <a:lnTo>
                  <a:pt x="937972" y="124492"/>
                </a:lnTo>
                <a:lnTo>
                  <a:pt x="915548" y="124492"/>
                </a:lnTo>
                <a:lnTo>
                  <a:pt x="892662" y="124492"/>
                </a:lnTo>
                <a:lnTo>
                  <a:pt x="869466" y="124492"/>
                </a:lnTo>
                <a:lnTo>
                  <a:pt x="846065" y="124492"/>
                </a:lnTo>
                <a:lnTo>
                  <a:pt x="822527" y="124492"/>
                </a:lnTo>
                <a:lnTo>
                  <a:pt x="798897" y="125485"/>
                </a:lnTo>
                <a:lnTo>
                  <a:pt x="775207" y="127138"/>
                </a:lnTo>
                <a:lnTo>
                  <a:pt x="751476" y="129233"/>
                </a:lnTo>
                <a:lnTo>
                  <a:pt x="727717" y="131621"/>
                </a:lnTo>
                <a:lnTo>
                  <a:pt x="703941" y="134206"/>
                </a:lnTo>
                <a:lnTo>
                  <a:pt x="680152" y="136921"/>
                </a:lnTo>
                <a:lnTo>
                  <a:pt x="655364" y="139724"/>
                </a:lnTo>
                <a:lnTo>
                  <a:pt x="629908" y="142584"/>
                </a:lnTo>
                <a:lnTo>
                  <a:pt x="604008" y="145483"/>
                </a:lnTo>
                <a:lnTo>
                  <a:pt x="579796" y="147416"/>
                </a:lnTo>
                <a:lnTo>
                  <a:pt x="556710" y="148705"/>
                </a:lnTo>
                <a:lnTo>
                  <a:pt x="512537" y="151128"/>
                </a:lnTo>
                <a:lnTo>
                  <a:pt x="469754" y="155513"/>
                </a:lnTo>
                <a:lnTo>
                  <a:pt x="430234" y="160769"/>
                </a:lnTo>
                <a:lnTo>
                  <a:pt x="393818" y="166412"/>
                </a:lnTo>
                <a:lnTo>
                  <a:pt x="361096" y="172228"/>
                </a:lnTo>
                <a:lnTo>
                  <a:pt x="324265" y="176339"/>
                </a:lnTo>
                <a:lnTo>
                  <a:pt x="281236" y="184910"/>
                </a:lnTo>
                <a:lnTo>
                  <a:pt x="259635" y="186878"/>
                </a:lnTo>
                <a:lnTo>
                  <a:pt x="262893" y="186964"/>
                </a:lnTo>
                <a:lnTo>
                  <a:pt x="291003" y="179308"/>
                </a:lnTo>
                <a:lnTo>
                  <a:pt x="329478" y="177323"/>
                </a:lnTo>
                <a:lnTo>
                  <a:pt x="369577" y="172006"/>
                </a:lnTo>
                <a:lnTo>
                  <a:pt x="413869" y="168998"/>
                </a:lnTo>
                <a:lnTo>
                  <a:pt x="447068" y="164778"/>
                </a:lnTo>
                <a:lnTo>
                  <a:pt x="484313" y="162241"/>
                </a:lnTo>
                <a:lnTo>
                  <a:pt x="524017" y="161113"/>
                </a:lnTo>
                <a:lnTo>
                  <a:pt x="564814" y="160612"/>
                </a:lnTo>
                <a:lnTo>
                  <a:pt x="608743" y="157744"/>
                </a:lnTo>
                <a:lnTo>
                  <a:pt x="631570" y="155590"/>
                </a:lnTo>
                <a:lnTo>
                  <a:pt x="654726" y="154154"/>
                </a:lnTo>
                <a:lnTo>
                  <a:pt x="678100" y="153196"/>
                </a:lnTo>
                <a:lnTo>
                  <a:pt x="701620" y="152558"/>
                </a:lnTo>
                <a:lnTo>
                  <a:pt x="726231" y="153125"/>
                </a:lnTo>
                <a:lnTo>
                  <a:pt x="751567" y="154495"/>
                </a:lnTo>
                <a:lnTo>
                  <a:pt x="777387" y="156400"/>
                </a:lnTo>
                <a:lnTo>
                  <a:pt x="802539" y="157670"/>
                </a:lnTo>
                <a:lnTo>
                  <a:pt x="827243" y="158517"/>
                </a:lnTo>
                <a:lnTo>
                  <a:pt x="851651" y="159082"/>
                </a:lnTo>
                <a:lnTo>
                  <a:pt x="876852" y="159458"/>
                </a:lnTo>
                <a:lnTo>
                  <a:pt x="902583" y="159709"/>
                </a:lnTo>
                <a:lnTo>
                  <a:pt x="928666" y="159877"/>
                </a:lnTo>
                <a:lnTo>
                  <a:pt x="953993" y="160980"/>
                </a:lnTo>
                <a:lnTo>
                  <a:pt x="978815" y="162708"/>
                </a:lnTo>
                <a:lnTo>
                  <a:pt x="1003300" y="164852"/>
                </a:lnTo>
                <a:lnTo>
                  <a:pt x="1027561" y="166282"/>
                </a:lnTo>
                <a:lnTo>
                  <a:pt x="1051672" y="167235"/>
                </a:lnTo>
                <a:lnTo>
                  <a:pt x="1075684" y="167870"/>
                </a:lnTo>
                <a:lnTo>
                  <a:pt x="1099630" y="169286"/>
                </a:lnTo>
                <a:lnTo>
                  <a:pt x="1123531" y="171222"/>
                </a:lnTo>
                <a:lnTo>
                  <a:pt x="1147403" y="173505"/>
                </a:lnTo>
                <a:lnTo>
                  <a:pt x="1189802" y="176041"/>
                </a:lnTo>
                <a:lnTo>
                  <a:pt x="1228489" y="178161"/>
                </a:lnTo>
                <a:lnTo>
                  <a:pt x="1265528" y="182410"/>
                </a:lnTo>
                <a:lnTo>
                  <a:pt x="1299187" y="187606"/>
                </a:lnTo>
                <a:lnTo>
                  <a:pt x="1340736" y="193464"/>
                </a:lnTo>
                <a:lnTo>
                  <a:pt x="1381442" y="195443"/>
                </a:lnTo>
                <a:lnTo>
                  <a:pt x="1399614" y="195786"/>
                </a:lnTo>
                <a:lnTo>
                  <a:pt x="1402895" y="194841"/>
                </a:lnTo>
                <a:lnTo>
                  <a:pt x="1405083" y="193220"/>
                </a:lnTo>
                <a:lnTo>
                  <a:pt x="1408594" y="188229"/>
                </a:lnTo>
                <a:lnTo>
                  <a:pt x="1367950" y="179980"/>
                </a:lnTo>
                <a:lnTo>
                  <a:pt x="1333660" y="175991"/>
                </a:lnTo>
                <a:lnTo>
                  <a:pt x="1292080" y="168525"/>
                </a:lnTo>
                <a:lnTo>
                  <a:pt x="1261048" y="162914"/>
                </a:lnTo>
                <a:lnTo>
                  <a:pt x="1224105" y="157113"/>
                </a:lnTo>
                <a:lnTo>
                  <a:pt x="1184534" y="153873"/>
                </a:lnTo>
                <a:lnTo>
                  <a:pt x="1142805" y="151441"/>
                </a:lnTo>
                <a:lnTo>
                  <a:pt x="1120564" y="149404"/>
                </a:lnTo>
                <a:lnTo>
                  <a:pt x="1097800" y="147053"/>
                </a:lnTo>
                <a:lnTo>
                  <a:pt x="1073693" y="145486"/>
                </a:lnTo>
                <a:lnTo>
                  <a:pt x="1048693" y="144441"/>
                </a:lnTo>
                <a:lnTo>
                  <a:pt x="1023097" y="143745"/>
                </a:lnTo>
                <a:lnTo>
                  <a:pt x="998095" y="143280"/>
                </a:lnTo>
                <a:lnTo>
                  <a:pt x="973490" y="142971"/>
                </a:lnTo>
                <a:lnTo>
                  <a:pt x="949148" y="142764"/>
                </a:lnTo>
                <a:lnTo>
                  <a:pt x="923991" y="142627"/>
                </a:lnTo>
                <a:lnTo>
                  <a:pt x="898290" y="142535"/>
                </a:lnTo>
                <a:lnTo>
                  <a:pt x="872226" y="142474"/>
                </a:lnTo>
                <a:lnTo>
                  <a:pt x="845921" y="143425"/>
                </a:lnTo>
                <a:lnTo>
                  <a:pt x="819454" y="145052"/>
                </a:lnTo>
                <a:lnTo>
                  <a:pt x="792880" y="147129"/>
                </a:lnTo>
                <a:lnTo>
                  <a:pt x="766234" y="148513"/>
                </a:lnTo>
                <a:lnTo>
                  <a:pt x="739540" y="149436"/>
                </a:lnTo>
                <a:lnTo>
                  <a:pt x="712816" y="150051"/>
                </a:lnTo>
                <a:lnTo>
                  <a:pt x="686069" y="151453"/>
                </a:lnTo>
                <a:lnTo>
                  <a:pt x="659308" y="153381"/>
                </a:lnTo>
                <a:lnTo>
                  <a:pt x="632537" y="155657"/>
                </a:lnTo>
                <a:lnTo>
                  <a:pt x="606753" y="159160"/>
                </a:lnTo>
                <a:lnTo>
                  <a:pt x="581626" y="163479"/>
                </a:lnTo>
                <a:lnTo>
                  <a:pt x="556937" y="168343"/>
                </a:lnTo>
                <a:lnTo>
                  <a:pt x="533533" y="172577"/>
                </a:lnTo>
                <a:lnTo>
                  <a:pt x="489007" y="179929"/>
                </a:lnTo>
                <a:lnTo>
                  <a:pt x="448713" y="186503"/>
                </a:lnTo>
                <a:lnTo>
                  <a:pt x="412945" y="192732"/>
                </a:lnTo>
                <a:lnTo>
                  <a:pt x="371487" y="201818"/>
                </a:lnTo>
                <a:lnTo>
                  <a:pt x="332956" y="211131"/>
                </a:lnTo>
                <a:lnTo>
                  <a:pt x="319825" y="213600"/>
                </a:lnTo>
                <a:lnTo>
                  <a:pt x="304697" y="221322"/>
                </a:lnTo>
                <a:lnTo>
                  <a:pt x="304849" y="221788"/>
                </a:lnTo>
                <a:lnTo>
                  <a:pt x="307664" y="222305"/>
                </a:lnTo>
                <a:lnTo>
                  <a:pt x="345143" y="214994"/>
                </a:lnTo>
                <a:lnTo>
                  <a:pt x="382597" y="209406"/>
                </a:lnTo>
                <a:lnTo>
                  <a:pt x="413325" y="206880"/>
                </a:lnTo>
                <a:lnTo>
                  <a:pt x="448811" y="204765"/>
                </a:lnTo>
                <a:lnTo>
                  <a:pt x="491040" y="200518"/>
                </a:lnTo>
                <a:lnTo>
                  <a:pt x="533622" y="195323"/>
                </a:lnTo>
                <a:lnTo>
                  <a:pt x="577682" y="190699"/>
                </a:lnTo>
                <a:lnTo>
                  <a:pt x="601933" y="189466"/>
                </a:lnTo>
                <a:lnTo>
                  <a:pt x="627030" y="188644"/>
                </a:lnTo>
                <a:lnTo>
                  <a:pt x="653683" y="187104"/>
                </a:lnTo>
                <a:lnTo>
                  <a:pt x="681374" y="185085"/>
                </a:lnTo>
                <a:lnTo>
                  <a:pt x="709756" y="182747"/>
                </a:lnTo>
                <a:lnTo>
                  <a:pt x="737607" y="182180"/>
                </a:lnTo>
                <a:lnTo>
                  <a:pt x="765105" y="182795"/>
                </a:lnTo>
                <a:lnTo>
                  <a:pt x="792366" y="184197"/>
                </a:lnTo>
                <a:lnTo>
                  <a:pt x="820462" y="185131"/>
                </a:lnTo>
                <a:lnTo>
                  <a:pt x="849114" y="185754"/>
                </a:lnTo>
                <a:lnTo>
                  <a:pt x="878138" y="186169"/>
                </a:lnTo>
                <a:lnTo>
                  <a:pt x="907409" y="186446"/>
                </a:lnTo>
                <a:lnTo>
                  <a:pt x="936844" y="186631"/>
                </a:lnTo>
                <a:lnTo>
                  <a:pt x="966390" y="186754"/>
                </a:lnTo>
                <a:lnTo>
                  <a:pt x="995017" y="187828"/>
                </a:lnTo>
                <a:lnTo>
                  <a:pt x="1023031" y="189537"/>
                </a:lnTo>
                <a:lnTo>
                  <a:pt x="1050637" y="191668"/>
                </a:lnTo>
                <a:lnTo>
                  <a:pt x="1077971" y="194081"/>
                </a:lnTo>
                <a:lnTo>
                  <a:pt x="1105123" y="196681"/>
                </a:lnTo>
                <a:lnTo>
                  <a:pt x="1132153" y="199407"/>
                </a:lnTo>
                <a:lnTo>
                  <a:pt x="1159105" y="202217"/>
                </a:lnTo>
                <a:lnTo>
                  <a:pt x="1186001" y="205082"/>
                </a:lnTo>
                <a:lnTo>
                  <a:pt x="1212862" y="207985"/>
                </a:lnTo>
                <a:lnTo>
                  <a:pt x="1237714" y="210912"/>
                </a:lnTo>
                <a:lnTo>
                  <a:pt x="1261228" y="213855"/>
                </a:lnTo>
                <a:lnTo>
                  <a:pt x="1305875" y="218780"/>
                </a:lnTo>
                <a:lnTo>
                  <a:pt x="1348869" y="220968"/>
                </a:lnTo>
                <a:lnTo>
                  <a:pt x="1385837" y="224587"/>
                </a:lnTo>
                <a:lnTo>
                  <a:pt x="1429249" y="229556"/>
                </a:lnTo>
                <a:lnTo>
                  <a:pt x="1465843" y="231235"/>
                </a:lnTo>
                <a:lnTo>
                  <a:pt x="1470861" y="230381"/>
                </a:lnTo>
                <a:lnTo>
                  <a:pt x="1474206" y="228819"/>
                </a:lnTo>
                <a:lnTo>
                  <a:pt x="1476436" y="226786"/>
                </a:lnTo>
                <a:lnTo>
                  <a:pt x="1476930" y="224438"/>
                </a:lnTo>
                <a:lnTo>
                  <a:pt x="1476267" y="221881"/>
                </a:lnTo>
                <a:lnTo>
                  <a:pt x="1474834" y="219184"/>
                </a:lnTo>
                <a:lnTo>
                  <a:pt x="1458594" y="205907"/>
                </a:lnTo>
                <a:lnTo>
                  <a:pt x="1425450" y="194146"/>
                </a:lnTo>
                <a:lnTo>
                  <a:pt x="1395730" y="184884"/>
                </a:lnTo>
                <a:lnTo>
                  <a:pt x="1361685" y="174154"/>
                </a:lnTo>
                <a:lnTo>
                  <a:pt x="1323403" y="162770"/>
                </a:lnTo>
                <a:lnTo>
                  <a:pt x="1301487" y="157948"/>
                </a:lnTo>
                <a:lnTo>
                  <a:pt x="1277946" y="153741"/>
                </a:lnTo>
                <a:lnTo>
                  <a:pt x="1253322" y="149945"/>
                </a:lnTo>
                <a:lnTo>
                  <a:pt x="1227977" y="146422"/>
                </a:lnTo>
                <a:lnTo>
                  <a:pt x="1202151" y="143081"/>
                </a:lnTo>
                <a:lnTo>
                  <a:pt x="1176004" y="139861"/>
                </a:lnTo>
                <a:lnTo>
                  <a:pt x="1148650" y="136723"/>
                </a:lnTo>
                <a:lnTo>
                  <a:pt x="1120492" y="133638"/>
                </a:lnTo>
                <a:lnTo>
                  <a:pt x="1091798" y="130590"/>
                </a:lnTo>
                <a:lnTo>
                  <a:pt x="1062748" y="128557"/>
                </a:lnTo>
                <a:lnTo>
                  <a:pt x="1033459" y="127202"/>
                </a:lnTo>
                <a:lnTo>
                  <a:pt x="1004010" y="126299"/>
                </a:lnTo>
                <a:lnTo>
                  <a:pt x="973465" y="125697"/>
                </a:lnTo>
                <a:lnTo>
                  <a:pt x="942186" y="125295"/>
                </a:lnTo>
                <a:lnTo>
                  <a:pt x="910420" y="125028"/>
                </a:lnTo>
                <a:lnTo>
                  <a:pt x="879321" y="124849"/>
                </a:lnTo>
                <a:lnTo>
                  <a:pt x="848666" y="124730"/>
                </a:lnTo>
                <a:lnTo>
                  <a:pt x="818308" y="124651"/>
                </a:lnTo>
                <a:lnTo>
                  <a:pt x="789139" y="125590"/>
                </a:lnTo>
                <a:lnTo>
                  <a:pt x="760764" y="127209"/>
                </a:lnTo>
                <a:lnTo>
                  <a:pt x="732917" y="129280"/>
                </a:lnTo>
                <a:lnTo>
                  <a:pt x="704431" y="131653"/>
                </a:lnTo>
                <a:lnTo>
                  <a:pt x="675518" y="134227"/>
                </a:lnTo>
                <a:lnTo>
                  <a:pt x="646321" y="136935"/>
                </a:lnTo>
                <a:lnTo>
                  <a:pt x="619911" y="139733"/>
                </a:lnTo>
                <a:lnTo>
                  <a:pt x="595359" y="142590"/>
                </a:lnTo>
                <a:lnTo>
                  <a:pt x="572046" y="145487"/>
                </a:lnTo>
                <a:lnTo>
                  <a:pt x="527621" y="148706"/>
                </a:lnTo>
                <a:lnTo>
                  <a:pt x="486711" y="151129"/>
                </a:lnTo>
                <a:lnTo>
                  <a:pt x="451991" y="155513"/>
                </a:lnTo>
                <a:lnTo>
                  <a:pt x="414035" y="158819"/>
                </a:lnTo>
                <a:lnTo>
                  <a:pt x="393418" y="159799"/>
                </a:lnTo>
                <a:lnTo>
                  <a:pt x="389793" y="158944"/>
                </a:lnTo>
                <a:lnTo>
                  <a:pt x="387377" y="157382"/>
                </a:lnTo>
                <a:lnTo>
                  <a:pt x="385766" y="155348"/>
                </a:lnTo>
                <a:lnTo>
                  <a:pt x="386676" y="153001"/>
                </a:lnTo>
                <a:lnTo>
                  <a:pt x="392980" y="147746"/>
                </a:lnTo>
                <a:lnTo>
                  <a:pt x="433858" y="130703"/>
                </a:lnTo>
                <a:lnTo>
                  <a:pt x="476462" y="114757"/>
                </a:lnTo>
                <a:lnTo>
                  <a:pt x="510606" y="104291"/>
                </a:lnTo>
                <a:lnTo>
                  <a:pt x="548932" y="96332"/>
                </a:lnTo>
                <a:lnTo>
                  <a:pt x="571852" y="91828"/>
                </a:lnTo>
                <a:lnTo>
                  <a:pt x="597054" y="86841"/>
                </a:lnTo>
                <a:lnTo>
                  <a:pt x="623778" y="81532"/>
                </a:lnTo>
                <a:lnTo>
                  <a:pt x="650522" y="77993"/>
                </a:lnTo>
                <a:lnTo>
                  <a:pt x="677282" y="75633"/>
                </a:lnTo>
                <a:lnTo>
                  <a:pt x="704052" y="74060"/>
                </a:lnTo>
                <a:lnTo>
                  <a:pt x="731820" y="72019"/>
                </a:lnTo>
                <a:lnTo>
                  <a:pt x="760254" y="69667"/>
                </a:lnTo>
                <a:lnTo>
                  <a:pt x="789132" y="67106"/>
                </a:lnTo>
                <a:lnTo>
                  <a:pt x="818306" y="65399"/>
                </a:lnTo>
                <a:lnTo>
                  <a:pt x="847677" y="64261"/>
                </a:lnTo>
                <a:lnTo>
                  <a:pt x="877179" y="63502"/>
                </a:lnTo>
                <a:lnTo>
                  <a:pt x="906770" y="62996"/>
                </a:lnTo>
                <a:lnTo>
                  <a:pt x="936419" y="62659"/>
                </a:lnTo>
                <a:lnTo>
                  <a:pt x="966106" y="62434"/>
                </a:lnTo>
                <a:lnTo>
                  <a:pt x="994828" y="62284"/>
                </a:lnTo>
                <a:lnTo>
                  <a:pt x="1022905" y="62184"/>
                </a:lnTo>
                <a:lnTo>
                  <a:pt x="1050553" y="62118"/>
                </a:lnTo>
                <a:lnTo>
                  <a:pt x="1076922" y="63066"/>
                </a:lnTo>
                <a:lnTo>
                  <a:pt x="1102440" y="64690"/>
                </a:lnTo>
                <a:lnTo>
                  <a:pt x="1127389" y="66765"/>
                </a:lnTo>
                <a:lnTo>
                  <a:pt x="1151958" y="68148"/>
                </a:lnTo>
                <a:lnTo>
                  <a:pt x="1176276" y="69070"/>
                </a:lnTo>
                <a:lnTo>
                  <a:pt x="1200425" y="69685"/>
                </a:lnTo>
                <a:lnTo>
                  <a:pt x="1223470" y="71087"/>
                </a:lnTo>
                <a:lnTo>
                  <a:pt x="1267596" y="75290"/>
                </a:lnTo>
                <a:lnTo>
                  <a:pt x="1307713" y="80466"/>
                </a:lnTo>
                <a:lnTo>
                  <a:pt x="1343402" y="86073"/>
                </a:lnTo>
                <a:lnTo>
                  <a:pt x="1385807" y="93817"/>
                </a:lnTo>
                <a:lnTo>
                  <a:pt x="1430400" y="96936"/>
                </a:lnTo>
                <a:lnTo>
                  <a:pt x="1465148" y="97658"/>
                </a:lnTo>
                <a:lnTo>
                  <a:pt x="1465436" y="96681"/>
                </a:lnTo>
                <a:lnTo>
                  <a:pt x="1456361" y="90565"/>
                </a:lnTo>
                <a:lnTo>
                  <a:pt x="1438128" y="82470"/>
                </a:lnTo>
                <a:lnTo>
                  <a:pt x="1402629" y="73787"/>
                </a:lnTo>
                <a:lnTo>
                  <a:pt x="1358707" y="63938"/>
                </a:lnTo>
                <a:lnTo>
                  <a:pt x="1322079" y="54254"/>
                </a:lnTo>
                <a:lnTo>
                  <a:pt x="1282649" y="45981"/>
                </a:lnTo>
                <a:lnTo>
                  <a:pt x="1240981" y="38005"/>
                </a:lnTo>
                <a:lnTo>
                  <a:pt x="1218757" y="33100"/>
                </a:lnTo>
                <a:lnTo>
                  <a:pt x="1196004" y="27845"/>
                </a:lnTo>
                <a:lnTo>
                  <a:pt x="1171906" y="24342"/>
                </a:lnTo>
                <a:lnTo>
                  <a:pt x="1146910" y="22007"/>
                </a:lnTo>
                <a:lnTo>
                  <a:pt x="1121317" y="20450"/>
                </a:lnTo>
                <a:lnTo>
                  <a:pt x="1094333" y="19412"/>
                </a:lnTo>
                <a:lnTo>
                  <a:pt x="1066422" y="18720"/>
                </a:lnTo>
                <a:lnTo>
                  <a:pt x="1037892" y="18259"/>
                </a:lnTo>
                <a:lnTo>
                  <a:pt x="1008951" y="17951"/>
                </a:lnTo>
                <a:lnTo>
                  <a:pt x="979734" y="17746"/>
                </a:lnTo>
                <a:lnTo>
                  <a:pt x="950335" y="17610"/>
                </a:lnTo>
                <a:lnTo>
                  <a:pt x="919821" y="17518"/>
                </a:lnTo>
                <a:lnTo>
                  <a:pt x="888565" y="17458"/>
                </a:lnTo>
                <a:lnTo>
                  <a:pt x="856813" y="17417"/>
                </a:lnTo>
                <a:lnTo>
                  <a:pt x="824732" y="18382"/>
                </a:lnTo>
                <a:lnTo>
                  <a:pt x="792429" y="20018"/>
                </a:lnTo>
                <a:lnTo>
                  <a:pt x="759981" y="22101"/>
                </a:lnTo>
                <a:lnTo>
                  <a:pt x="728426" y="25473"/>
                </a:lnTo>
                <a:lnTo>
                  <a:pt x="697468" y="29706"/>
                </a:lnTo>
                <a:lnTo>
                  <a:pt x="666907" y="34513"/>
                </a:lnTo>
                <a:lnTo>
                  <a:pt x="637604" y="38709"/>
                </a:lnTo>
                <a:lnTo>
                  <a:pt x="609139" y="42499"/>
                </a:lnTo>
                <a:lnTo>
                  <a:pt x="581232" y="46017"/>
                </a:lnTo>
                <a:lnTo>
                  <a:pt x="553698" y="49356"/>
                </a:lnTo>
                <a:lnTo>
                  <a:pt x="526413" y="52573"/>
                </a:lnTo>
                <a:lnTo>
                  <a:pt x="499292" y="55710"/>
                </a:lnTo>
                <a:lnTo>
                  <a:pt x="475259" y="58794"/>
                </a:lnTo>
                <a:lnTo>
                  <a:pt x="432680" y="64866"/>
                </a:lnTo>
                <a:lnTo>
                  <a:pt x="396559" y="70872"/>
                </a:lnTo>
                <a:lnTo>
                  <a:pt x="353624" y="77186"/>
                </a:lnTo>
                <a:lnTo>
                  <a:pt x="321930" y="79319"/>
                </a:lnTo>
                <a:lnTo>
                  <a:pt x="318323" y="78502"/>
                </a:lnTo>
                <a:lnTo>
                  <a:pt x="315917" y="76965"/>
                </a:lnTo>
                <a:lnTo>
                  <a:pt x="314314" y="74948"/>
                </a:lnTo>
                <a:lnTo>
                  <a:pt x="316221" y="72611"/>
                </a:lnTo>
                <a:lnTo>
                  <a:pt x="358972" y="49782"/>
                </a:lnTo>
                <a:lnTo>
                  <a:pt x="398160" y="38966"/>
                </a:lnTo>
                <a:lnTo>
                  <a:pt x="430164" y="32572"/>
                </a:lnTo>
                <a:lnTo>
                  <a:pt x="466878" y="26423"/>
                </a:lnTo>
                <a:lnTo>
                  <a:pt x="507338" y="20383"/>
                </a:lnTo>
                <a:lnTo>
                  <a:pt x="551779" y="14391"/>
                </a:lnTo>
                <a:lnTo>
                  <a:pt x="574743" y="11404"/>
                </a:lnTo>
                <a:lnTo>
                  <a:pt x="597989" y="8420"/>
                </a:lnTo>
                <a:lnTo>
                  <a:pt x="621424" y="5439"/>
                </a:lnTo>
                <a:lnTo>
                  <a:pt x="645977" y="3452"/>
                </a:lnTo>
                <a:lnTo>
                  <a:pt x="671276" y="2127"/>
                </a:lnTo>
                <a:lnTo>
                  <a:pt x="697071" y="1243"/>
                </a:lnTo>
                <a:lnTo>
                  <a:pt x="723197" y="654"/>
                </a:lnTo>
                <a:lnTo>
                  <a:pt x="749545" y="262"/>
                </a:lnTo>
                <a:lnTo>
                  <a:pt x="776040" y="0"/>
                </a:lnTo>
                <a:lnTo>
                  <a:pt x="801640" y="818"/>
                </a:lnTo>
                <a:lnTo>
                  <a:pt x="826644" y="2355"/>
                </a:lnTo>
                <a:lnTo>
                  <a:pt x="851252" y="4372"/>
                </a:lnTo>
                <a:lnTo>
                  <a:pt x="874602" y="5717"/>
                </a:lnTo>
                <a:lnTo>
                  <a:pt x="919067" y="7211"/>
                </a:lnTo>
                <a:lnTo>
                  <a:pt x="961981" y="10521"/>
                </a:lnTo>
                <a:lnTo>
                  <a:pt x="1003212" y="15299"/>
                </a:lnTo>
                <a:lnTo>
                  <a:pt x="1041381" y="20731"/>
                </a:lnTo>
                <a:lnTo>
                  <a:pt x="1075543" y="26452"/>
                </a:lnTo>
                <a:lnTo>
                  <a:pt x="1117375" y="35251"/>
                </a:lnTo>
                <a:lnTo>
                  <a:pt x="1159401" y="43949"/>
                </a:lnTo>
                <a:lnTo>
                  <a:pt x="1168676" y="48346"/>
                </a:lnTo>
                <a:lnTo>
                  <a:pt x="1170554" y="49916"/>
                </a:lnTo>
                <a:lnTo>
                  <a:pt x="1170814" y="50962"/>
                </a:lnTo>
                <a:lnTo>
                  <a:pt x="1169995" y="51660"/>
                </a:lnTo>
                <a:lnTo>
                  <a:pt x="1159361" y="52642"/>
                </a:lnTo>
                <a:lnTo>
                  <a:pt x="1121748" y="46836"/>
                </a:lnTo>
                <a:lnTo>
                  <a:pt x="1092079" y="45330"/>
                </a:lnTo>
                <a:lnTo>
                  <a:pt x="1056404" y="42015"/>
                </a:lnTo>
                <a:lnTo>
                  <a:pt x="1016404" y="37234"/>
                </a:lnTo>
                <a:lnTo>
                  <a:pt x="972169" y="31802"/>
                </a:lnTo>
                <a:lnTo>
                  <a:pt x="947276" y="28965"/>
                </a:lnTo>
                <a:lnTo>
                  <a:pt x="920759" y="26081"/>
                </a:lnTo>
                <a:lnTo>
                  <a:pt x="893158" y="23166"/>
                </a:lnTo>
                <a:lnTo>
                  <a:pt x="864836" y="22215"/>
                </a:lnTo>
                <a:lnTo>
                  <a:pt x="836034" y="22573"/>
                </a:lnTo>
                <a:lnTo>
                  <a:pt x="806909" y="23804"/>
                </a:lnTo>
                <a:lnTo>
                  <a:pt x="776579" y="24625"/>
                </a:lnTo>
                <a:lnTo>
                  <a:pt x="745445" y="25172"/>
                </a:lnTo>
                <a:lnTo>
                  <a:pt x="713775" y="25536"/>
                </a:lnTo>
                <a:lnTo>
                  <a:pt x="681748" y="26772"/>
                </a:lnTo>
                <a:lnTo>
                  <a:pt x="649482" y="28587"/>
                </a:lnTo>
                <a:lnTo>
                  <a:pt x="617057" y="30790"/>
                </a:lnTo>
                <a:lnTo>
                  <a:pt x="585519" y="34243"/>
                </a:lnTo>
                <a:lnTo>
                  <a:pt x="554572" y="38529"/>
                </a:lnTo>
                <a:lnTo>
                  <a:pt x="524018" y="43371"/>
                </a:lnTo>
                <a:lnTo>
                  <a:pt x="494720" y="47591"/>
                </a:lnTo>
                <a:lnTo>
                  <a:pt x="466258" y="51397"/>
                </a:lnTo>
                <a:lnTo>
                  <a:pt x="438353" y="54926"/>
                </a:lnTo>
                <a:lnTo>
                  <a:pt x="410820" y="58271"/>
                </a:lnTo>
                <a:lnTo>
                  <a:pt x="383536" y="61493"/>
                </a:lnTo>
                <a:lnTo>
                  <a:pt x="356416" y="64634"/>
                </a:lnTo>
                <a:lnTo>
                  <a:pt x="331391" y="68712"/>
                </a:lnTo>
                <a:lnTo>
                  <a:pt x="307762" y="73415"/>
                </a:lnTo>
                <a:lnTo>
                  <a:pt x="263980" y="82940"/>
                </a:lnTo>
                <a:lnTo>
                  <a:pt x="224677" y="90480"/>
                </a:lnTo>
                <a:lnTo>
                  <a:pt x="192657" y="97139"/>
                </a:lnTo>
                <a:lnTo>
                  <a:pt x="148812" y="105383"/>
                </a:lnTo>
                <a:lnTo>
                  <a:pt x="140418" y="106077"/>
                </a:lnTo>
                <a:lnTo>
                  <a:pt x="137783" y="105270"/>
                </a:lnTo>
                <a:lnTo>
                  <a:pt x="136027" y="103740"/>
                </a:lnTo>
                <a:lnTo>
                  <a:pt x="134855" y="101728"/>
                </a:lnTo>
                <a:lnTo>
                  <a:pt x="136059" y="99394"/>
                </a:lnTo>
                <a:lnTo>
                  <a:pt x="142688" y="94155"/>
                </a:lnTo>
                <a:lnTo>
                  <a:pt x="181147" y="79769"/>
                </a:lnTo>
                <a:lnTo>
                  <a:pt x="219353" y="70892"/>
                </a:lnTo>
                <a:lnTo>
                  <a:pt x="252468" y="64951"/>
                </a:lnTo>
                <a:lnTo>
                  <a:pt x="290337" y="59004"/>
                </a:lnTo>
                <a:lnTo>
                  <a:pt x="332964" y="55699"/>
                </a:lnTo>
                <a:lnTo>
                  <a:pt x="355444" y="54817"/>
                </a:lnTo>
                <a:lnTo>
                  <a:pt x="378368" y="53238"/>
                </a:lnTo>
                <a:lnTo>
                  <a:pt x="401588" y="51193"/>
                </a:lnTo>
                <a:lnTo>
                  <a:pt x="425006" y="48837"/>
                </a:lnTo>
                <a:lnTo>
                  <a:pt x="448555" y="47266"/>
                </a:lnTo>
                <a:lnTo>
                  <a:pt x="472192" y="46219"/>
                </a:lnTo>
                <a:lnTo>
                  <a:pt x="495888" y="45521"/>
                </a:lnTo>
                <a:lnTo>
                  <a:pt x="518630" y="46048"/>
                </a:lnTo>
                <a:lnTo>
                  <a:pt x="562420" y="49279"/>
                </a:lnTo>
                <a:lnTo>
                  <a:pt x="605033" y="54023"/>
                </a:lnTo>
                <a:lnTo>
                  <a:pt x="646131" y="58446"/>
                </a:lnTo>
                <a:lnTo>
                  <a:pt x="684241" y="60412"/>
                </a:lnTo>
                <a:lnTo>
                  <a:pt x="718376" y="63931"/>
                </a:lnTo>
                <a:lnTo>
                  <a:pt x="760193" y="68845"/>
                </a:lnTo>
                <a:lnTo>
                  <a:pt x="801223" y="71634"/>
                </a:lnTo>
                <a:lnTo>
                  <a:pt x="804538" y="73379"/>
                </a:lnTo>
                <a:lnTo>
                  <a:pt x="806749" y="75534"/>
                </a:lnTo>
                <a:lnTo>
                  <a:pt x="806238" y="76971"/>
                </a:lnTo>
                <a:lnTo>
                  <a:pt x="800378" y="78567"/>
                </a:lnTo>
                <a:lnTo>
                  <a:pt x="764205" y="78600"/>
                </a:lnTo>
                <a:lnTo>
                  <a:pt x="734734" y="74991"/>
                </a:lnTo>
                <a:lnTo>
                  <a:pt x="696500" y="72726"/>
                </a:lnTo>
                <a:lnTo>
                  <a:pt x="652057" y="71720"/>
                </a:lnTo>
                <a:lnTo>
                  <a:pt x="627704" y="71451"/>
                </a:lnTo>
                <a:lnTo>
                  <a:pt x="602539" y="71272"/>
                </a:lnTo>
                <a:lnTo>
                  <a:pt x="576832" y="72145"/>
                </a:lnTo>
                <a:lnTo>
                  <a:pt x="550765" y="73719"/>
                </a:lnTo>
                <a:lnTo>
                  <a:pt x="524457" y="75761"/>
                </a:lnTo>
                <a:lnTo>
                  <a:pt x="497989" y="77122"/>
                </a:lnTo>
                <a:lnTo>
                  <a:pt x="471413" y="78029"/>
                </a:lnTo>
                <a:lnTo>
                  <a:pt x="444767" y="78634"/>
                </a:lnTo>
                <a:lnTo>
                  <a:pt x="417081" y="80030"/>
                </a:lnTo>
                <a:lnTo>
                  <a:pt x="388701" y="81952"/>
                </a:lnTo>
                <a:lnTo>
                  <a:pt x="359860" y="84226"/>
                </a:lnTo>
                <a:lnTo>
                  <a:pt x="332695" y="87726"/>
                </a:lnTo>
                <a:lnTo>
                  <a:pt x="306647" y="92044"/>
                </a:lnTo>
                <a:lnTo>
                  <a:pt x="281345" y="96907"/>
                </a:lnTo>
                <a:lnTo>
                  <a:pt x="256539" y="101141"/>
                </a:lnTo>
                <a:lnTo>
                  <a:pt x="232064" y="104956"/>
                </a:lnTo>
                <a:lnTo>
                  <a:pt x="207810" y="108492"/>
                </a:lnTo>
                <a:lnTo>
                  <a:pt x="184695" y="111841"/>
                </a:lnTo>
                <a:lnTo>
                  <a:pt x="140492" y="118208"/>
                </a:lnTo>
                <a:lnTo>
                  <a:pt x="102986" y="126991"/>
                </a:lnTo>
                <a:lnTo>
                  <a:pt x="70773" y="135525"/>
                </a:lnTo>
                <a:lnTo>
                  <a:pt x="32309" y="141321"/>
                </a:lnTo>
                <a:lnTo>
                  <a:pt x="3403" y="149774"/>
                </a:lnTo>
                <a:lnTo>
                  <a:pt x="1791" y="149284"/>
                </a:lnTo>
                <a:lnTo>
                  <a:pt x="717" y="147966"/>
                </a:lnTo>
                <a:lnTo>
                  <a:pt x="0" y="146094"/>
                </a:lnTo>
                <a:lnTo>
                  <a:pt x="1507" y="144847"/>
                </a:lnTo>
                <a:lnTo>
                  <a:pt x="44364" y="135442"/>
                </a:lnTo>
                <a:lnTo>
                  <a:pt x="85008" y="127185"/>
                </a:lnTo>
                <a:lnTo>
                  <a:pt x="117353" y="121390"/>
                </a:lnTo>
                <a:lnTo>
                  <a:pt x="151572" y="118153"/>
                </a:lnTo>
                <a:lnTo>
                  <a:pt x="188609" y="115722"/>
                </a:lnTo>
                <a:lnTo>
                  <a:pt x="231528" y="111334"/>
                </a:lnTo>
                <a:lnTo>
                  <a:pt x="254085" y="109767"/>
                </a:lnTo>
                <a:lnTo>
                  <a:pt x="277061" y="108722"/>
                </a:lnTo>
                <a:lnTo>
                  <a:pt x="300316" y="108026"/>
                </a:lnTo>
                <a:lnTo>
                  <a:pt x="323757" y="107562"/>
                </a:lnTo>
                <a:lnTo>
                  <a:pt x="347322" y="107252"/>
                </a:lnTo>
                <a:lnTo>
                  <a:pt x="370969" y="107046"/>
                </a:lnTo>
                <a:lnTo>
                  <a:pt x="394671" y="107900"/>
                </a:lnTo>
                <a:lnTo>
                  <a:pt x="418410" y="109462"/>
                </a:lnTo>
                <a:lnTo>
                  <a:pt x="442173" y="111496"/>
                </a:lnTo>
                <a:lnTo>
                  <a:pt x="464961" y="113844"/>
                </a:lnTo>
                <a:lnTo>
                  <a:pt x="508802" y="119098"/>
                </a:lnTo>
                <a:lnTo>
                  <a:pt x="548791" y="122095"/>
                </a:lnTo>
                <a:lnTo>
                  <a:pt x="585416" y="124419"/>
                </a:lnTo>
                <a:lnTo>
                  <a:pt x="618231" y="128759"/>
                </a:lnTo>
                <a:lnTo>
                  <a:pt x="655114" y="136781"/>
                </a:lnTo>
                <a:lnTo>
                  <a:pt x="682971" y="149551"/>
                </a:lnTo>
                <a:lnTo>
                  <a:pt x="676802" y="150512"/>
                </a:lnTo>
                <a:lnTo>
                  <a:pt x="639107" y="151130"/>
                </a:lnTo>
                <a:lnTo>
                  <a:pt x="609681" y="153860"/>
                </a:lnTo>
                <a:lnTo>
                  <a:pt x="574775" y="157388"/>
                </a:lnTo>
                <a:lnTo>
                  <a:pt x="532803" y="158957"/>
                </a:lnTo>
                <a:lnTo>
                  <a:pt x="509506" y="160367"/>
                </a:lnTo>
                <a:lnTo>
                  <a:pt x="485045" y="162299"/>
                </a:lnTo>
                <a:lnTo>
                  <a:pt x="459808" y="164580"/>
                </a:lnTo>
                <a:lnTo>
                  <a:pt x="434053" y="167093"/>
                </a:lnTo>
                <a:lnTo>
                  <a:pt x="407953" y="169760"/>
                </a:lnTo>
                <a:lnTo>
                  <a:pt x="381624" y="172530"/>
                </a:lnTo>
                <a:lnTo>
                  <a:pt x="355142" y="176361"/>
                </a:lnTo>
                <a:lnTo>
                  <a:pt x="328558" y="180900"/>
                </a:lnTo>
                <a:lnTo>
                  <a:pt x="301905" y="185910"/>
                </a:lnTo>
                <a:lnTo>
                  <a:pt x="277191" y="191234"/>
                </a:lnTo>
                <a:lnTo>
                  <a:pt x="253769" y="196768"/>
                </a:lnTo>
                <a:lnTo>
                  <a:pt x="210217" y="207217"/>
                </a:lnTo>
                <a:lnTo>
                  <a:pt x="171017" y="215168"/>
                </a:lnTo>
                <a:lnTo>
                  <a:pt x="136397" y="222009"/>
                </a:lnTo>
                <a:lnTo>
                  <a:pt x="94307" y="231438"/>
                </a:lnTo>
                <a:lnTo>
                  <a:pt x="55332" y="240043"/>
                </a:lnTo>
                <a:lnTo>
                  <a:pt x="55262" y="240222"/>
                </a:lnTo>
                <a:lnTo>
                  <a:pt x="57830" y="240420"/>
                </a:lnTo>
                <a:lnTo>
                  <a:pt x="92435" y="233490"/>
                </a:lnTo>
                <a:lnTo>
                  <a:pt x="127583" y="229548"/>
                </a:lnTo>
                <a:lnTo>
                  <a:pt x="157111" y="224762"/>
                </a:lnTo>
                <a:lnTo>
                  <a:pt x="193385" y="219328"/>
                </a:lnTo>
                <a:lnTo>
                  <a:pt x="232659" y="213605"/>
                </a:lnTo>
                <a:lnTo>
                  <a:pt x="273264" y="208746"/>
                </a:lnTo>
                <a:lnTo>
                  <a:pt x="314462" y="206587"/>
                </a:lnTo>
                <a:lnTo>
                  <a:pt x="358570" y="205627"/>
                </a:lnTo>
                <a:lnTo>
                  <a:pt x="381443" y="205372"/>
                </a:lnTo>
                <a:lnTo>
                  <a:pt x="404631" y="205201"/>
                </a:lnTo>
                <a:lnTo>
                  <a:pt x="428026" y="205087"/>
                </a:lnTo>
                <a:lnTo>
                  <a:pt x="451561" y="205011"/>
                </a:lnTo>
                <a:lnTo>
                  <a:pt x="474196" y="204961"/>
                </a:lnTo>
                <a:lnTo>
                  <a:pt x="517867" y="204905"/>
                </a:lnTo>
                <a:lnTo>
                  <a:pt x="560427" y="207525"/>
                </a:lnTo>
                <a:lnTo>
                  <a:pt x="599517" y="211005"/>
                </a:lnTo>
                <a:lnTo>
                  <a:pt x="642845" y="213957"/>
                </a:lnTo>
                <a:lnTo>
                  <a:pt x="684603" y="221369"/>
                </a:lnTo>
                <a:lnTo>
                  <a:pt x="691978" y="222319"/>
                </a:lnTo>
                <a:lnTo>
                  <a:pt x="679942" y="217860"/>
                </a:lnTo>
                <a:lnTo>
                  <a:pt x="639102" y="213601"/>
                </a:lnTo>
                <a:lnTo>
                  <a:pt x="605380" y="209406"/>
                </a:lnTo>
                <a:lnTo>
                  <a:pt x="564595" y="206880"/>
                </a:lnTo>
                <a:lnTo>
                  <a:pt x="520011" y="205758"/>
                </a:lnTo>
                <a:lnTo>
                  <a:pt x="497009" y="205458"/>
                </a:lnTo>
                <a:lnTo>
                  <a:pt x="473737" y="205259"/>
                </a:lnTo>
                <a:lnTo>
                  <a:pt x="449292" y="205126"/>
                </a:lnTo>
                <a:lnTo>
                  <a:pt x="424066" y="205037"/>
                </a:lnTo>
                <a:lnTo>
                  <a:pt x="398319" y="204978"/>
                </a:lnTo>
                <a:lnTo>
                  <a:pt x="372225" y="205931"/>
                </a:lnTo>
                <a:lnTo>
                  <a:pt x="345899" y="207558"/>
                </a:lnTo>
                <a:lnTo>
                  <a:pt x="319419" y="209635"/>
                </a:lnTo>
                <a:lnTo>
                  <a:pt x="293828" y="212012"/>
                </a:lnTo>
                <a:lnTo>
                  <a:pt x="268829" y="214589"/>
                </a:lnTo>
                <a:lnTo>
                  <a:pt x="244227" y="217299"/>
                </a:lnTo>
                <a:lnTo>
                  <a:pt x="220879" y="220098"/>
                </a:lnTo>
                <a:lnTo>
                  <a:pt x="176417" y="225853"/>
                </a:lnTo>
                <a:lnTo>
                  <a:pt x="138797" y="231719"/>
                </a:lnTo>
                <a:lnTo>
                  <a:pt x="106532" y="236641"/>
                </a:lnTo>
                <a:lnTo>
                  <a:pt x="68040" y="240404"/>
                </a:lnTo>
                <a:lnTo>
                  <a:pt x="28031" y="249095"/>
                </a:lnTo>
                <a:lnTo>
                  <a:pt x="35630" y="249386"/>
                </a:lnTo>
                <a:lnTo>
                  <a:pt x="76649" y="239778"/>
                </a:lnTo>
                <a:lnTo>
                  <a:pt x="119268" y="231412"/>
                </a:lnTo>
                <a:lnTo>
                  <a:pt x="153416" y="225590"/>
                </a:lnTo>
                <a:lnTo>
                  <a:pt x="191743" y="219696"/>
                </a:lnTo>
                <a:lnTo>
                  <a:pt x="234574" y="213769"/>
                </a:lnTo>
                <a:lnTo>
                  <a:pt x="257108" y="210799"/>
                </a:lnTo>
                <a:lnTo>
                  <a:pt x="281061" y="208819"/>
                </a:lnTo>
                <a:lnTo>
                  <a:pt x="305959" y="207499"/>
                </a:lnTo>
                <a:lnTo>
                  <a:pt x="331488" y="206619"/>
                </a:lnTo>
                <a:lnTo>
                  <a:pt x="358428" y="205041"/>
                </a:lnTo>
                <a:lnTo>
                  <a:pt x="386311" y="202996"/>
                </a:lnTo>
                <a:lnTo>
                  <a:pt x="414821" y="200641"/>
                </a:lnTo>
                <a:lnTo>
                  <a:pt x="442758" y="199070"/>
                </a:lnTo>
                <a:lnTo>
                  <a:pt x="470311" y="198024"/>
                </a:lnTo>
                <a:lnTo>
                  <a:pt x="497610" y="197326"/>
                </a:lnTo>
                <a:lnTo>
                  <a:pt x="525732" y="196861"/>
                </a:lnTo>
                <a:lnTo>
                  <a:pt x="554400" y="196550"/>
                </a:lnTo>
                <a:lnTo>
                  <a:pt x="583435" y="196343"/>
                </a:lnTo>
                <a:lnTo>
                  <a:pt x="611722" y="196206"/>
                </a:lnTo>
                <a:lnTo>
                  <a:pt x="639509" y="196114"/>
                </a:lnTo>
                <a:lnTo>
                  <a:pt x="666963" y="196052"/>
                </a:lnTo>
                <a:lnTo>
                  <a:pt x="695188" y="197004"/>
                </a:lnTo>
                <a:lnTo>
                  <a:pt x="723927" y="198630"/>
                </a:lnTo>
                <a:lnTo>
                  <a:pt x="753008" y="200707"/>
                </a:lnTo>
                <a:lnTo>
                  <a:pt x="782317" y="202091"/>
                </a:lnTo>
                <a:lnTo>
                  <a:pt x="811778" y="203014"/>
                </a:lnTo>
                <a:lnTo>
                  <a:pt x="841341" y="203629"/>
                </a:lnTo>
                <a:lnTo>
                  <a:pt x="869979" y="205032"/>
                </a:lnTo>
                <a:lnTo>
                  <a:pt x="898000" y="206959"/>
                </a:lnTo>
                <a:lnTo>
                  <a:pt x="925612" y="209236"/>
                </a:lnTo>
                <a:lnTo>
                  <a:pt x="950964" y="211746"/>
                </a:lnTo>
                <a:lnTo>
                  <a:pt x="974811" y="214411"/>
                </a:lnTo>
                <a:lnTo>
                  <a:pt x="997654" y="217181"/>
                </a:lnTo>
                <a:lnTo>
                  <a:pt x="1041557" y="222903"/>
                </a:lnTo>
                <a:lnTo>
                  <a:pt x="1082236" y="227762"/>
                </a:lnTo>
                <a:lnTo>
                  <a:pt x="1116851" y="229921"/>
                </a:lnTo>
                <a:lnTo>
                  <a:pt x="1154750" y="231137"/>
                </a:lnTo>
                <a:lnTo>
                  <a:pt x="1169916" y="228775"/>
                </a:lnTo>
                <a:lnTo>
                  <a:pt x="1175349" y="226757"/>
                </a:lnTo>
                <a:lnTo>
                  <a:pt x="1176987" y="224419"/>
                </a:lnTo>
                <a:lnTo>
                  <a:pt x="1176095" y="221868"/>
                </a:lnTo>
                <a:lnTo>
                  <a:pt x="1173515" y="219175"/>
                </a:lnTo>
                <a:lnTo>
                  <a:pt x="1155664" y="210645"/>
                </a:lnTo>
                <a:lnTo>
                  <a:pt x="1117302" y="206574"/>
                </a:lnTo>
                <a:lnTo>
                  <a:pt x="1079850" y="202976"/>
                </a:lnTo>
                <a:lnTo>
                  <a:pt x="1035307" y="198017"/>
                </a:lnTo>
                <a:lnTo>
                  <a:pt x="1016552" y="195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30058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r>
              <a:rPr lang="en-US" b="1" dirty="0" smtClean="0"/>
              <a:t>1.) “It was at the crossroads of the lucrative caravan trade” which means it was in the middle of the trade routes and everybody stopped there. 2.) Also, it was right by the sea.</a:t>
            </a:r>
          </a:p>
          <a:p>
            <a:endParaRPr lang="en-US" dirty="0"/>
          </a:p>
          <a:p>
            <a:endParaRPr lang="en-US" dirty="0" smtClean="0"/>
          </a:p>
          <a:p>
            <a:r>
              <a:rPr lang="en-US" dirty="0" smtClean="0">
                <a:hlinkClick r:id="rId2" action="ppaction://hlinksldjump"/>
              </a:rPr>
              <a:t>back</a:t>
            </a:r>
            <a:endParaRPr lang="en-US" dirty="0"/>
          </a:p>
        </p:txBody>
      </p:sp>
    </p:spTree>
    <p:extLst>
      <p:ext uri="{BB962C8B-B14F-4D97-AF65-F5344CB8AC3E}">
        <p14:creationId xmlns:p14="http://schemas.microsoft.com/office/powerpoint/2010/main" val="1229314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lstStyle/>
          <a:p>
            <a:r>
              <a:rPr lang="en-US" b="1" dirty="0" smtClean="0"/>
              <a:t>Methods of cultural diffusion were: </a:t>
            </a:r>
            <a:r>
              <a:rPr lang="en-US" b="1" dirty="0" smtClean="0"/>
              <a:t>trade</a:t>
            </a:r>
          </a:p>
          <a:p>
            <a:endParaRPr lang="en-US" b="1" dirty="0"/>
          </a:p>
          <a:p>
            <a:r>
              <a:rPr lang="en-US" b="1" dirty="0" smtClean="0"/>
              <a:t>But, how can we explain it better?</a:t>
            </a:r>
            <a:endParaRPr lang="en-US" b="1" dirty="0"/>
          </a:p>
        </p:txBody>
      </p:sp>
    </p:spTree>
    <p:extLst>
      <p:ext uri="{BB962C8B-B14F-4D97-AF65-F5344CB8AC3E}">
        <p14:creationId xmlns:p14="http://schemas.microsoft.com/office/powerpoint/2010/main" val="2061776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6551</TotalTime>
  <Words>672</Words>
  <Application>Microsoft Office PowerPoint</Application>
  <PresentationFormat>On-screen Show (4:3)</PresentationFormat>
  <Paragraphs>72</Paragraphs>
  <Slides>16</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16</vt:i4>
      </vt:variant>
    </vt:vector>
  </HeadingPairs>
  <TitlesOfParts>
    <vt:vector size="21" baseType="lpstr">
      <vt:lpstr>Arial</vt:lpstr>
      <vt:lpstr>Calibri</vt:lpstr>
      <vt:lpstr>Office Theme</vt:lpstr>
      <vt:lpstr>iRespondQuestionMaster</vt:lpstr>
      <vt:lpstr>iRespondGraphMaster</vt:lpstr>
      <vt:lpstr>Sit down and quietly write down the following standards in your notebook: ELACC7RL1 – Cite several pieces of textual evidence to support analysis of what the text says explicitly as well as inferences drawn from the text. ELACC7RL2 – Determine 2 or more central ideas in a text and analyze their development over the course of the text; provide an objective summary of the text.</vt:lpstr>
      <vt:lpstr>Bell-Ringer</vt:lpstr>
      <vt:lpstr>Document A Review</vt:lpstr>
      <vt:lpstr>Question 1</vt:lpstr>
      <vt:lpstr>Question 2</vt:lpstr>
      <vt:lpstr>Question 3</vt:lpstr>
      <vt:lpstr>Question 4</vt:lpstr>
      <vt:lpstr>Question 5</vt:lpstr>
      <vt:lpstr>Question 6</vt:lpstr>
      <vt:lpstr>Reminder Questions</vt:lpstr>
      <vt:lpstr>Buckets</vt:lpstr>
      <vt:lpstr>Reminder</vt:lpstr>
      <vt:lpstr>Say, Mean, Matter</vt:lpstr>
      <vt:lpstr>Work Session</vt:lpstr>
      <vt:lpstr>Document C</vt:lpstr>
      <vt:lpstr>Closing</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 down and quietly write down the following standards in your notebook: ELACC7RL1 – Cite several pieces of textual evidence to support analysis of what the text says explicitly as well as inferences drawn from the text. ELACC7RL2 – Determine 2 or more central ideas in a text and analyze their development over the course of the text; provide an objective summary of the text.</dc:title>
  <dc:creator>Terence Burger</dc:creator>
  <cp:lastModifiedBy>Terence Burger</cp:lastModifiedBy>
  <cp:revision>14</cp:revision>
  <dcterms:created xsi:type="dcterms:W3CDTF">2014-12-04T00:02:08Z</dcterms:created>
  <dcterms:modified xsi:type="dcterms:W3CDTF">2015-12-08T13:49:27Z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