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8" r:id="rId5"/>
    <p:sldId id="257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984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3-28T11:52:13.916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brush xml:id="br1">
      <inkml:brushProperty name="width" value="0.05292" units="cm"/>
      <inkml:brushProperty name="height" value="0.05292" units="cm"/>
      <inkml:brushProperty name="color" value="#FFC000"/>
    </inkml:brush>
    <inkml:brush xml:id="br2">
      <inkml:brushProperty name="width" value="0.05292" units="cm"/>
      <inkml:brushProperty name="height" value="0.05292" units="cm"/>
      <inkml:brushProperty name="color" value="#FF0000"/>
    </inkml:brush>
    <inkml:brush xml:id="br3">
      <inkml:brushProperty name="width" value="0.05292" units="cm"/>
      <inkml:brushProperty name="height" value="0.05292" units="cm"/>
    </inkml:brush>
  </inkml:definitions>
  <inkml:trace contextRef="#ctx0" brushRef="#br0">13097 5383 0,'0'0'0,"0"0"15,0 0-15,25 0 16,-25 0 0,25 0-16,-25 0 15,25 0 1,0 0-1,-1 0-15,1 0 16,25 0-16,-1 0 16,1 0-1,-25 0-15,24 0 16,1 0-16,-25 0 15,0 0 1,0 0-16,-1 0 16,-24 0-1,0 0-15,0 0 16,-24 0-1,-1 0-15,0 0 16,0 0-16,0 0 16,-24 25-1,24-25-15,-25 25 16,1-25-1,24 0 1,0 25-16,0-25 16,25 0-16,-25 0 15,25 24 1,25-24-16,-25-24 15,25 24-15,0 0 16,0 0 0,-1-25-16,26 25 15,-25 0 1,24 0-16,-24 0 15,0 0 1,0 0-16,0 0 16,-25 0-1,0 0-15,0 25 16,-25-25-16,-25 0 15,25 0 1,-24 24-16,-1-24 16,1 0-1,24 0-15,-25 25 16,25-25-1,-24 0-15,49 0 16,-25 0-16,25 0 16,0 0-1,0 0-15,0 0 16,25 0-1,0 0-15,-1 0 16,1 0 0,25 0-16,-1 0 15,1 0 1,0 0-16,-26-25 15,1 25-15,0 0 16,-25 0 0,25 0-16,-25 0 15,-25 0 1,0 0-16,0 0 15,-24 0 1,24 0-16,-25 0 16,1 0-1,24 0-15,-25 0 16,50 0-16,-24 0 15,-1 0 1,25 0-16,0 0 16,25 0-1,-25-24-15,24 24 16,-24 0-1,50 0-15,-25 0 16,0 0-16,24 0 16,1 0-1,-1 0-15,-24 24 31,0-24-31,0 0 16,0 0-16,-25 0 16,0 0-16,-25 0 15,0 0 1,-25-24-16,1 24 15,-1 0-15,1 0 16,-1 0 0,25 0-16,0 24 15,1-24 1,24-24-16,0 24 15,0 0 1,24 0-16,1 0 16,0 0-1,25 0-15,-1-25 16,1 25-16,-25 0 15,24 0 1,1 0-16,-25 0 16,0 0-1,-1 0-15,-24 0 16,0 0-1,-24-25-15,-1 25 16,0 0-16,-50 0 16,26 25-1,24-25-15,-25 0 16,1 0-1,24 0 1,25 0 0,-25 0-16,25 0 15,0 0 1,0-25-16,0 25 15,25 25-15,0-25 16,24 0 0,1 0-16,-25 25 15,24-25 1,1 0-16,-25 0 15,0 0 1,0 0-16,-25 0 16,0 0-1,0 0-15,-25 0 16,0 0-16,-25 0 15,1-25 1,-1 25-16,-24 0 16,49 0-1,-25 0-15,25 0 16,25 0-1,0 0-15,0 0 16,0 0-16,25 0 16,25 0-1,-1 0-15,26 25 16,-75-25-16,0 0 15,0 0-15</inkml:trace>
  <inkml:trace contextRef="#ctx0" brushRef="#br0" timeOffset="3338">18381 5334 0,'0'0'0,"-25"0"16,25 0 0,-25 0-16,25 0 0,25 0 15,-25 0 1,0 0-16,-25 0 15,25 24-15,-24-24 16,24 0 0,0 0-16,0 0 15,24 0 1,-24 0-16,25 0 15,-25 0 1,25 0 0,25 0-16,-26 0 15,26 0-15,-25 0 16,24 0-16,-24 0 15,0 0 1,0 0-16,0 0 16,-25-24-1,0 24-15,0 0 16,-25 24-1,25-24-15,-50 0 16,25 0 0,-24 0-16,24 0 15,-25 25-15,26-25 16,24-25-1,-25 50-15,25-25 16,0 0 0,0 0-16,25 0 15,-1 0 1,1 0-16,0 25 15,0-25-15,24 0 32,-24-25-32,25 50 0,-25-25 15,24 0 1,-24 0-16,-25 0 15,0 0 1,0 0-16,0 0 16,-50 0-1,1 0-15,-1 0 16,1 0-16,-1 0 15,0 0 1,26 25 0,-26-25-16,25 0 15,25 0 16,0 0-31,0 0 0,0 0 0,25 0 16,0 0 0,0 0-16,-1 0 15,26 0-15,-25 25 16,24-25-1,-24 0-15,25 0 16,-1-25 0,-24 50-16,0-25 15,-25 0 1,0 0-16,-25 0 15,0 0-15,1 0 16,-51 0 0,26 0-16,24 0 15,-25 24 1,1-24-16,24 0 15,0 0 1,0 0-16,0 0 16,25 0-1,0 0-15,0 0 16,25 0-16,0 0 15,25 0 1,-26 0-16,26 0 16,-25-24-1,24 24-15,-24 0 16,25-25-1,-25 25-15,-25 0 32,0 0-32,0 0 15,-25 0-15,-25 0 16,1 0-1,-1 0-15,0 0 16,1 25 0,-1-25-16,25 0 15,1 0 1,-1 0-16,25 0 15,0 0-15,0 0 16,0 0 0,25 0-16,-1 0 15,1 0 1,25 0-16,-25-25 15,24 25 1,1 0-16,-25 0 16,24 0-1,-24 0-15,-25 0 16,0 0-16,0 0 15,-25-25 1,0 25-16,1 0 16,-26 0-1,0 0-15,1 0 16,-1 0 0,25 0-16,1 0 15,24 0 1,0 0-16,0 0 15,0 0-15,24-25 16,1 25 0,25 0-16,-1 0 15,1 0 1,0 0-16,-1 0 15,-24-25-15,0 25 16,0 0 0,-25 0-16,0 0 15,-25 0-15,0 0 16,0 0-16,-24 0 31,24 0-15,-25 0-16,25 25 0,1-25 15,-1 0-15,25 0 16,-25 25-1,25-25-15,0 0 16</inkml:trace>
  <inkml:trace contextRef="#ctx0" brushRef="#br0" timeOffset="20760">23913 5358 0,'0'-24'0,"0"24"0,0 0 16,0 0-16,-25 0 16,25 0-1,0 0-15,0 0 16,0 0-1,0 0-15,0 0 16,0 0 0,0-25-16,0 25 15,0 0-15,0 0 16,0 0-1,25 0-15,-25 0 16,24 0 0,1 0-16,0 0 15,0 0 1,0 0-16,0 0 15,-25 0 1,0 0-16,24 0 16,-24 25-16,0-25 15,0 0 1,-24 0-16,-1 0 31,0 0-31,0 0 0,-25 0 31,26 0-31,-1 0 16,0 24-16,25-24 15,-25 0-15,25 0 16,0 0-16,0 0 16,25 0-1,0 0 1,0 0-1,-1 25-15,51-25 16,-50 0-16,24-25 16,-24 25-16,0 0 15,0 0-15,0 25 16,-1-25-1,-24 0-15,0 0 16,0 0 0,-24 0-16,-1 0 15,0 0 1,0 25-16,-24-25 15,24 0 1,0 0-16,0 0 16,0 0-1,0 25-15,25-25 0,0 0 16,0 0-1,0 0-15,-24 0 16,24 0-16,24 0 31,1 0-31,0 0 16,0-25-1,25 25-15,-26 0 16,1 0-16,0 0 16,0 0-1,0 0-15,-1 0 16,-24 0-1,0 0 1,-24 0-16,-1 0 16,0 0-16,-25 0 15,1 0-15,24 0 16,-25 0-1,25 0-15,1 0 16,-1 0 0,25 0-16,0 25 15,0-25 1,25-25-16,-25 25 15,24 0 1,26 0-16,-25 0 16,25 0-16,-26 0 15,1 0 1,25-25-16,-50 25 15,25 0 1,-25 0-16,0 0 16,0 0-1,-25 0-15,0-25 16,-25 25-1,1 0-15,-1 0 16,25 0-16,0 0 16,1 0-1,24 0-15,0 0 16,24 0-1,-24 0-15,25 0 16,25 0 0,-25 0-16,24 0 15,-24-24 1,0 24-16,0 0 15,0 0 1,-1 0 0,-24 0-16,0 0 15,0 0 1,-24 0-16,-1 0 15,0 0 1,-25 0-16,26 0 16,-1 0-16,0 0 15,0 0 1,25 0-16,0 0 15,0 0 1,0 0-16,0 0 16,25 0-1,0-25-15,0 25 16,24 0-1,-24 0-15,0 25 16,0-25-16,-1-25 16,-24 25-1,0 0-15,-24 0 16,-1 0-1,0 0-15,-25-25 16,26 50 0,-26-25-16,50 0 15,-25 0-15,25 25 16,0-25-1,25 0-15,-25 0 16,25 24 0,0-24-16,-1 0 15,26 0 1,-25 25-16,0-25 15,-1 0 1,-24 0-16,25 0 16,-25 0-16,0 25 15,0-25 1,-25 0-16,1 0 15,-26 0 1,0 0-16,1 0 16,24 0-1,25 0-15,-25 0 31,25 25-31,0-25 0,25 0 16,-25-25 0,25 25-16,0 0 15,24 25 1,-24-25-1,25 25-15,-26-25 16,1-25 0,0 50-16,-25-25 15,0 0-15,-25 0 16,-24 0-1,-1 0-15,0 0 16,-24 0 0,49 0-16,0 0 15,25 24 1,0-24-16,0 0 15,25 0 1,0 0-16,0 0 16,-25 0-16,0 0 0</inkml:trace>
  <inkml:trace contextRef="#ctx0" brushRef="#br0" timeOffset="149059">13246 5979 0,'0'0'0,"0"0"16,-25 0-1,25 0-15,0 0 0,0 0 16,25 0-1,-25 0-15,25 0 16,0 0-16,24 0 16,-24 0-1,25 0-15,-25-25 16,24 25-1,1 25-15,0-25 16,-26 0 0,1 0-16,0-25 15,-25 25 1,0 0-16,-25 25 15,0-25-15,1 0 16,-26 0 0,25 0-16,-25 0 15,26 0 1,-1 0-16,0 24 15,0-24 1,0 0-16,1 0 31,24 0-31,0 0 16,0 0-16,0 0 15,24 0 1,1 0-16,0 0 16,25 0-1,-26 0-15,26 0 16,-25 0-1,0 0-15,0 25 16,-1-25-16,1 0 16,-25 0-1,-25 0-15,1 0 16,-1 0-1,-25 0-15,0 0 16,1 0 0,-1 0-16,1 25 15,24-25 1,-25 0-16,25 0 0,25 0 31,-24 0-31,24 0 16,24 0-16,-24 0 0,25 0 15,0 0 1,25 0-16,-26 0 15,26 0 1,0 0-16,-26 0 16,26 0-16,-25 0 15,0 0 1,-25 0-16,25 0 15,-25 25 1,-25-25 0,0 0-1,-25 0-15,25 0 0,-24 0 16,-1 0-1,25 0-15,-24 0 16,24 0-16,25 0 16,-25 25-1,25-25-15,0-25 16,0 25-1,25 0-15,0 0 16,0 0 0,24 0-16,1 0 15,-1 0-15,1 0 16,-25 0-1,0 0-15,0 0 16,-25 0 0,0 0-16,0 0 15,-25 0 1,0 0-16,-25 0 15,1 0 1,-1 0-16,0 0 16,26 0-16,-1 0 15,25 0 1,0 0-16,0 0 15,0-25 1,25 25-16,-1-25 16,1 25-1,0 0-15,25 0 16,-26-25-16,1 25 15,0 0 1,0 0-16,0 0 16,-25 0-1,-25 0-15,25-24 16,-25 24-1,-25-25-15,26 25 16,-1 0 0,25 0-16,-25 0 15,25 25-15,0-25 16,0 0-1,0 0-15,0 0 0,0 0 0</inkml:trace>
  <inkml:trace contextRef="#ctx0" brushRef="#br0" timeOffset="153849">18356 5954 0,'0'0'16,"-25"0"0,25 0-16,-24-25 15,24 25 1,0 0-16,0 0 0,0 0 15,24 0 17,1 0-32,0 0 0,25 0 15,-1 0 1,1 0-16,-25 0 15,24 0 1,-24 0-16,-25 0 16,25 25-1,-25-25-15,0 0 16,0-25-16,-25 25 15,-25 0 1,26 0-16,-26 0 16,0 25-1,26-25-15,-26 0 16,50 0-1,-25 0 1,25 0-16,0-25 16,25 25-16,0 25 15,0-50-15,24 50 16,1-25-1,-1 0-15,-24 0 16,25 0 0,-1 0-1,-24 0-15,0 0 16,0 0-16,-25 0 15,0 0 1,-25 0-16,0 0 16,-24 25-1,24-25-15,-25 0 16,25 0-16,1 0 15,24 0 1,0 0-16,-25 24 16,25-24-1,0 0-15,25 0 16,-1 0-16,1 0 15,25 0 1,-1 0-16,1 0 16,0 0-1,-1 0-15,-24 0 16,0 0-1,0 0-15,0 0 16,-25 0 0,-25 0-16,0 0 15,-25 0-15,1 0 31,-26 0-15,26 0-16,-1 25 0,0-50 16,1 25-16,24 0 15,0 25 1,25-25-16,-25 0 15,25 0 1,0 0-16,25 0 16,-25 0-1,25-25-15,25 25 16,-26 0-1,26 0-15,0 0 16,-1 0-16,-24 0 31,-25 0-31,25 0 16,-50-24-16,0 24 15,0 0 1,-49 0-16,24 24 16,-24-24-1,24 0-15,1 0 16,-1 0-1,25 0-15,1 0 16,24 0 0,0 0-16,24 0 15,1 0-15,0 0 16,25 0-1,-1 0-15,1-24 16,-1 24 0,1 0-16,-25 0 15,24 0 1,-24 0-16,0 0 15,-25 0 1,0 0-16,-25 0 16,-24 0-16,-1 0 15,0 0-15,1 0 16,-1 0-1,1 0 1,24 24-16,0-48 0,25 24 16,0 0-1,0 0-15,25 0 16,24 0-16,1-25 15,0 25 1,-1 0-16,1-25 16,24 25-1,-24 0-15,-25 0 16,24-25-1,-24 25-15,-25 0 16,-25 0 0,1 0-16,-26 0 31,0 0-31,1 0 0,-1 0 15,0 0 1,50 0-16,-24 0 16,24 0-16,0 0 15,24 0 1,-24 0-1,25 25-15,25-25 16,-25 0-16,-1 0 16,-24 0-16</inkml:trace>
  <inkml:trace contextRef="#ctx0" brushRef="#br0" timeOffset="158952">23789 6078 0,'-25'0'0,"25"0"16,0 0-1,0-25-15,0 25 16,-25 0-16,25 0 15,0 0 1,-25 0-16,25 0 16,25-25-16,-25 25 15,25 0 1,0-25-1,24 25-15,1 25 16,-1-25-16,-24 0 31,25 0-31,-25 0 16,0 0-1,-1 0-15,-24 0 16,0 0-16,-24 0 16,-1 0-1,-25 0-15,0 0 16,26 0-1,-26 25-15,25-25 16,0 0 0,1 0-16,24 0 15,-25 0-15,25 0 16,25 0-1,-25 0-15,49 0 16,1 0 0,-1 0-16,1 0 15,0 0 1,-25 0-16,24 25 15,-49-25 1,25 0-16,-50 0 16,0 0-16,1 0 15,-26 25 1,0-25-16,1 0 15,-26 0 1,50 24-16,-24-24 16,24 0-1,25 0-15,-25 0 31,50 0-31,-25 0 0,25 25 16,24-25-16,-24 0 16,25 0-1,-1 0-15,1 0 16,0 0-1,-25 25-15,-1-25 16,-24 0 0,0 0-16,0 0 15,-24 0-15,-1 0 16,-25-25 15,0 25-31,-24 0 0,24 0 16,26 0-1,-1 0-15,0 0 16,25 0-1,0-25 1,0 25-16,25 0 16,24-24-16,-24 24 15,25 0 1,-1-25-1,1 25-15,0-25 16,-25 25-16,-1 0 16,-24-25-1,0 25 1,-24 0-16,-26 0 15,0 0-15,1 0 16,-1 0-16,25 0 16,0 0-1,25 25-15,-24-25 16,24 0-1,24 0-15,1 0 16,25 0 0,-1 0-16,1 0 15,0 0-15,-25 25 16,24-25-1,-49 0-15,25 0 16,-25 0 0,-25 0-16,0 0 15,-24 0 1,24 0-16,-25 0 15,1 0 1,24 0-16,0 25 16,25-25-16,0 0 15,0 24 1,0-24-1,0 0-15,0 0 0</inkml:trace>
  <inkml:trace contextRef="#ctx0" brushRef="#br0" timeOffset="168222">12949 6648 0,'0'0'15,"-25"-24"-15,25 24 16,0 0 0,0 0-1,0 0-15,0 0 16,0 0-16,25 0 15,-1 0 1,1-25-16,25 25 16,-1 0-16,1 25 15,0-25 1,-1 0-16,-24-25 15,0 25 1,0 0-16,-25 0 16,0 25-16,-25-25 15,0 0 1,-25 0-16,1 0 15,-1 0 1,1 24-16,24-24 16,-25 0-1,25 25-15,25-25 16,-24 0-1,24 0-15,24 0 16,-24 0-16,50 0 16,-25 0-1,24 25-15,1-25 16,0 0-1,-1-25-15,-24 25 16,0 0 0,-25 0-16,0 0 15,0 0 1,-25 0-16,0 0 15,-24 0-15,-1 0 16,0 0 0,1 0-16,24 0 15,0 0 1,0 25-16,1-25 15,24-25 1,0 25-16,24 0 16,1 0-1,0 0-15,25 0 16,24 0-16,-24 0 15,-1 0 1,1 0-16,-25 0 16,24 0-1,-49 0-15,0 0 16,0 0-1,-25 0-15,1 0 16,-26 0-16,25 25 31,-49-25-31,49 0 16,-25 25-16,26-25 15,-1-25-15,0 25 16,25 0 0,0 0-16,0 0 15,0 0 1,25 0-16,0 0 15,-1-25 1,26 25-16,0 0 16,-26 0-16,26 0 15,-25 0 1,0 0-16,-1 0 15,-24-25 1,-24 25-16,-1 0 16,0 0-1,-25 0-15,1 0 16,-1 0-16,1 0 15,24 0 1,0 0-16,0 0 16,25 25-1,25-50-15,-25 25 16,50-24-1,-26 24-15,26 24 16,0-24 0,-1 0-16,-24-24 31,25 24-31,-50 0 0,24 0 15,-24 0-15,-24-25 16,-1 50 0,-25-25-16,1 0 15,24-25 1,-25 25-16,25 0 15,1-25-15,24 25 16,-25 25 0,50-50-16,-25 25 15,24 0 1,1 25-16,0-25 15,25 0 1,-26 0-16,1 0 16,25 0-1,-50 25-15,25-25 31,-25 0-31,0 0 0,0 0 16,-25 0-16,0 0 16,0 0-1,0 24-15,-24-24 16,24 0-1,0 0-15,25 0 16,-25 0-16,25 0 16,0 0 15,25 0-31,0 0 15,0 0-15,24 25 16,1-25-16,-25 0 16,0 0-1,-25 0 1,0 0-16,0 0 0,-25 0 15,0 0-15,-25 0 16,1 0 0,-1 25-16,25-25 15,1 0 1,24 25-16,0-25 15,0 0 1,0 0-16,0 0 0</inkml:trace>
  <inkml:trace contextRef="#ctx0" brushRef="#br0" timeOffset="175262">18059 6648 0,'0'0'16,"-25"-24"-16,25 24 15,-25 0 1,25-25-16,0 25 16,-25 0-1,25-25 1,0 25-16,0 25 15,0-25-15,25 0 16,0 0-16,24 0 16,1 0-1,-25 0-15,24 0 16,1 0-1,-25 0-15,0 0 16,-1 0 0,1 0-16,-25 0 15,-25 0 1,1 25-16,-1-25 15,-25 0-15,25 0 16,1 0 0,24 24-16,-25-24 15,0 0 1,25 0-16,0 0 15,0 0 1,25 0-16,0 0 16,-1 0-1,26 0-15,0 0 16,-1 0-16,-24 0 15,0 0 1,0 0-16,-1 0 16,-24 0-1,0 0-15,0 0 16,-49 25-1,24-25-15,-25 0 16,1 25-16,-1-25 16,1 0-1,-1 0-15,25 0 0,0 0 31,1 0-15,-1 0-16,25 0 16,0 25-1,0-25-15,25 0 0,-25 0 16,49-25-16,-24 25 15,25 0 1,-1 25-16,-24-25 16,0 0-1,0 0-15,-1-25 16,-24 25-1,0 25 1,-24-50-16,-1 25 16,0 0-1,-25 0-15,1 0 16,-1 0-16,25 0 15,1 0 1,24 0-16,0 0 16,0 0-1,0 0-15,24 0 16,1 0-1,0-25-15,25 25 16,24 0 0,-24 0-16,-26-25 15,26 25-15,-25 0 16,-25 0-1,0 0-15,-25 0 16,-25 0 0,26 0-16,-26 0 15,0 0 1,26 0-16,-26 0 15,25 25-15,25-25 16,0 0 0,0-25-16,0 25 15,25 0 1,0 0-16,24 0 15,1 0 1,0 0-16,-50 0 16,0 0-16,0 0 0</inkml:trace>
  <inkml:trace contextRef="#ctx0" brushRef="#br0" timeOffset="180462">23640 6723 0,'0'0'0,"0"0"16,0-25-16,-25 25 0,25 0 15,0 0 1,0 0-16,25 0 15,-25 0 32,0 0-47,25 0 16,-25 0-1,24 0-15,1-25 0,25 25 0,-25 0 0,24 0 32,-24 0-32,0 0 15,-25 0-15,25 0 16,-25 0-16,0 0 15,-25 0-15,0 0 0,0 0 32,-24 0-32,-1 0 15,0 0 1,26 0-16,-1 25 15,0-25 1,25 0 0,0 0-16,25 0 0,0 0 15,-1 25 1,26-25-16,0 0 15,-1 0-15,1 0 16,-1 0 0,-24 0-16,0 0 15,-25 0 1,0 0-16,0 0 15,-25 0 1,-24 0-16,-1 0 16,0 0-1,26 25-15,-26-25 16,25 0-16,0 0 15,25 0 1,0 0-16,0 0 16,0 0-1,0 24-15,50-24 16,-25 0-1,24 0-15,1 0 16,0 25 0,-26-25-16,1 0 15,-25 0-15,0 0 16,-25 0-1,1 0-15,-1 0 16,-50 0 0,26 0-16,-1 0 15,25 0 1,1 0-16,-1 0 31,25 0-31,0-25 16,0 25-16,0 0 15,25 0 1,-1 0-16,26 0 15,0 0 1,-1 0-16,1 0 16,-25 0-1,-1-24-15,1 24 16,-25 0-16,-25-25 15,1 25 17,-26 0-32,0 0 0,1 0 15,-1 0-15,25 0 16,25 0-1,0 0-15,0 0 16,0-25 0,25 25-16,25-25 15,-25 50-15,24-25 16,-24-25-1,25 25-15,-50 0 16,24-25 0,-24 50-16,-24-50 15,-1 25 1,-25 0-16,1 0 15,24 0 1,-25 0-16,25 25 16,25-25-16,0 0 15,0 0 1,25 0-16,0 25 15,25-25 1,-1 0-16,1 25 16,-25-25-1,-1 25-15,1-25 16,-25 24-1,-25-24-15,1 0 16,-26 0-16,25 25 16,-24-25-1,24 25-15,25-25 16,0 0-1,0 0-15,0 0 0,0 0 0</inkml:trace>
  <inkml:trace contextRef="#ctx0" brushRef="#br1" timeOffset="227095">12502 7318 0,'0'0'0,"0"0"15,0 0-15,0 0 16,25-25 0,-25 25-16,25 0 15,-25 0 1,24 0-16,26 0 15,-25-24-15,0-1 16,24 25-16,-24 0 16,0 0-1,0-25-15,-25 25 16,0 0-16,0 25 15,0-25 1,-25-25-16,0 50 16,0-25 15,1 0-31,-1 0 0,0 25 15,0-25-15,25 0 16,-25 24-16,25-24 16,-25 0-1,25 0-15,0 0 31,0 0-31,25 0 16,0 0-16,25-24 16,-25 24-16,-1 0 15,26 0 1,0 0-16,-26 0 15,1 0-15,0 24 16,-25-24 0,0 0-16,-25 25 15,0-25 1,-24 0-16,-1 0 15,1 0 1,-1 25-16,25-25 16,0 0-1,0 25-15,1-25 16,24 0-16,0 0 15,0 0 1,24 0-16,1 0 16,0 0-1,25-25-15,-1 25 16,26 0-1,-26 0-15,-24 0 16,0 0-16,0 0 16,-25 0-1,0 0-15,0 0 16,-50 0-1,1 0 17,-1-25-32,0 25 0,-24 25 0,24 0 15,25-25 1,1 0-16,-1 0 15,25-25-15,0 25 16,25 0 0,-1 0-16,1 0 15,0 0 1,25-25-16,-1 0 15,-24 1 1,25 24-16,-25 0 16,-1 0-1,-24 0-15,0 0 16,0 0-16,-24 0 15,-26 0 1,0 0-16,1-25 16,-1 50-1,25-25-15,0 0 16,1 0-1,-1 0-15,25 0 16,0 0 0,25 0-16,24 0 15,1 0-15,0 0 16,-1 0-1,-24 0-15,0 0 16,0 0 0,-1 0-16,-24 0 15,0-25 1,-24 50-16,-1-50 15,-25 25-15,1 0 16,-1 25 0,25-25-1,-25 0-15,26 24 16,-1-24-1,0 0-15,25 0 16,-25 0-16,25 0 16,25 0-1,-25 0-15,50 0 16,-26 0-1,26 0-15,0-24 16,-1 24-16,1 0 16,-25 0-1,0 0-15,-1 0 16,-24 0-1,-24 0-15,-1-25 16,-25 25 0,25 0-16,-24 0 15,-1 25 1,25-25-16,0 0 15,1 0-15,24 0 16,0 0 0,0 0-16,24 0 15,1 0 1,25 0-16,0 0 15,-26 0 1,26 0-16,-25 0 16,0 0-16,-1 0 15,1 0-15,-25 0 16,0 0-16,-25 0 31,-24 24-15,24-24-16,-25 0 0,26 0 15,-1 0-15,0 50 16,0-50-16,0 0 31,0 0-31,25 0 16,0 0-16,25 0 15,0 25-15,0-25 16,0 0-1,24 0-15,-24-25 16,0 50 0,0-25-1,0 0-15,-25 0 0,0 0 16,0 0-1,0 0-15,-25-25 16,-25 25 0,25 0-16,-24 0 15,-1 25 1,25-50-16,0 25 15,25 0 1,0-25-16,0 25 16,0 0-16,25 0 15,25 0 1,-25-25-16,24 1 15,-24 24 1,25 0-16,-25 0 16,-25 0-1,24 0-15,-24 0 16,-24-25-16,-1 25 15,0 0 1,0 0-16,0 0 16,1 0-1,24 0-15,-25 0 0,25 0 16,0 0-16</inkml:trace>
  <inkml:trace contextRef="#ctx0" brushRef="#br1" timeOffset="230358">17786 7318 0,'0'0'16,"-25"0"-1,25-25-15,0 25 16,0 0-16,0 0 15,0 0 1,25 0-16,-25 0 16,49 0-1,-24-24-15,25 24 16,-25 0-1,24 0-15,1 0 16,-25-25 0,-1 25-16,1 0 15,0 25-15,-25-25 16,0 0-16,-25 0 15,0-25 1,-24 50 0,-1-25-1,25 0-15,-24 0 0,24 0 16,0 0-16,0 24 15,0-24-15,25 0 32,0 0-17,25 0-15,0 0 16,25 0-16,-1 0 15,1 0 1,-25 0-16,24 0 16,1 0-1,-25 0-15,0 0 16,-25 25-16,-25-25 15,0 0 1,0 0 0,-24 0-16,-26 0 15,50 25-15,-24-25 16,24 0-1,0 0-15,0 0 16,25 0 0,0 0-16,25 0 15,-25 0-15,50 25 16,-25-25-1,24 0 1,1 0-16,-1 0 16,1 0-16,0 0 15,-26 25 1,-24-25-16,0 0 15,0 0-15,-24 0 16,-26 0 0,0 0-16,-24 0 15,24 0 1,1 0-16,-1 0 15,50 24 1,-25-24-16,25 0 16,0-24-1,0 48-15,25-48 16,25-1-16,-25 25 15,24-25 1,1 25-16,-25 0 16,-1 0-1,1 0-15,0 0 16,-25 0-1,0-25-15,0 25 16,-25 0-16,-24 0 16,24 0-1,0 0-15,0 0 16,0 0-16,1 0 15,24 0-15,0-25 32,0 25-32,24 0 15,-24-24-15,50 24 16,-25 0-16,24 0 31,1-25-31,0 25 16,-26 0-16,1 0 15,-25 0-15,0 0 16,-25 0-1,1 0 1,-26 0-16,-24 0 16,24 0-16,0 0 15,26 25 1,-1-25-16,25 0 15,0 0 1,0 0 0,49 0-16,-24 0 15,25 24-15,-1-24 16,1 0-1,0 0-15,-26 0 16,1 0 0,-25 25-16,-25-25 15,1 0-15,-26 0 16,0 25-1,26-25-15,-26 25 16,25-25 0,25 25-1,-25-25-15,25 0 0,0 0 0</inkml:trace>
  <inkml:trace contextRef="#ctx0" brushRef="#br1" timeOffset="233265">23590 7343 0,'0'0'0,"0"0"15,0-25-15,-25 25 16,25 0-1,0 0-15,0 0 0,0 0 16,25 25 0,0-25-16,25 0 15,-26 0 1,26 0-16,0 0 15,-26 0 1,1 0-16,0 0 16,0-25-16,-25 25 15,25 0 1,-50 25-16,25-25 15,-25 0 1,-25 0-16,26 0 16,-26 0-1,0 25-15,1-25 16,24 0-1,0 0 1,25 0-16,0 0 16,0 0-1,0 0-15,25 25 16,25-25-1,-1 0-15,1 0 16,-1 0 0,-24 0-16,25 0 15,-25 0-15,-1 0 16,-24 0-1,0 0-15,-24 24 16,-1-48 0,-25 24-16,1 24 15,-26-24 1,26 25-16,-1-25 15,25 0 1,0 0-16,1 0 16,24 0-16,24 0 15,1 25 1,25-25-16,-25 0 15,24 0 1,1 0-16,-1 0 16,-24 0-1,0 0-15,0 0 16,-25 0-16,0 0 15,-25 0 1,0 0-16,-24 0 16,-1 0-1,0 0-15,26 0 16,-1 0-1,0 0-15,25-25 16,0 25 0,0 0-16,25-25 15,0 25-15,-1 0 16,26-24-1,0 24-15,-1 0 16,1 0 0,-25 0-16,-1-25 31,1 25-31,-25 0 15,-25 0-15,-24-25 16,-1 25 0,1 0-16,-26-25 15,26 25 1,-1 0-16,25 0 15,0 0 1,25 0-16,0 0 16,0 0-1,25 0-15,25 0 16,-25-25-16,24 25 15,1 0 1,-25 0-16,-1 0 16,1 0-1,0 0-15,-25 0 16,0 0-1,-25 0-15,-24 0 16,-1 25 0,25-25-16,-24 0 15,24 0-15,0 0 16,0 25-1,0-25-15,25 0 16,0 0 0,25 0-16,0 0 15,0 0 1,49 25-16,-24-25 15,-25 0-15,24 0 16,-49 0 0,25 25-16,-50-25 15,0 0 1,1 0-16,-51 0 15,26 0 1,24 0-16,0 0 16,0 24-1,0-24-15,25 0 16,0 0-16</inkml:trace>
  <inkml:trace contextRef="#ctx0" brushRef="#br1" timeOffset="236974">13569 7839 0,'0'0'0,"-25"0"16,25 0-16,0 0 15,0 0 1,0 0-16,0 0 16,25 0-1,0 0-15,-1 0 16,1-25-16,25 25 15,-25 0 1,-1 0-16,1 0 16,0 0-1,0 0-15,-25 0 16,0 25-16,0-25 15,0 0 1,-25 0-16,0 0 16,-24 0-1,-1 0 1,0 25-16,1-25 15,24 0 1,0 0-16,25 0 16,-25 0-16,25 0 15,25 0 1,0 0-16,25 0 15,-1 0-15,1 0 16,-1 0 0,1 0-16,0-25 15,-1 50 1,-24-25-16,0-25 15,-25 25 1,0 0-16,-25 0 16,0 25-1,0-25-15,-24 0 16,-1 0-16,1 0 15,-1 0 1,25 25-16,0-25 31,1 0-31,24 0 0,0 0 0,0 0 31,0 0-31,0 0 16,24 0-16,26 25 0,-25-25 16,24 0-1,1 0-15,-25 0 16,0 0-1,-1 0-15,-24 0 16,0 0 0,0 0-16,-24 0 15,-26 0 1,0 0-16,1 0 15,-1 0 17,25 0-32,1 0 0,-1 0 0,25 0 15,0 0 1,0 24-16,0-24 15,0 0 1,25 0-16,-1 0 16,26 0-1,-25 0-15,24 0 16,-24 0-16,0 0 15,0 0 1,0 0-16,-25 0 16,0 0-1,-25 0-15,0 0 16,-25 25-1,1-25-15,-1 0 16,25 0-16,-24 0 16,24 25-1,0-25-15,25 0 16,0 0-1,0-25 1,0 25-16,25-25 16,0 25-16,24 0 0,-24 0 15,25 0 1,-25 0-16,-1-24 31,1 24-31,0 0 16,-25 0-16,25 0 15,-50-25 1,25 25-16,-50 0 15,26 0 1,-26 0-16,25 0 16,0 0-1,1 0 1,-1 0-16,25 0 15,0 0-15,0-25 16,25 25-16,-1 0 16,26 0-1,0 0-15,-1 0 16,-24-25-1,25 25-15,-26 0 16,1 0-16,-25-25 16,0 25-1,-25 0-15,1 0 16,-26 0-1,25 0-15,-24 0 16,49 0 0,-25 0-16,25 0 0</inkml:trace>
  <inkml:trace contextRef="#ctx0" brushRef="#br1" timeOffset="241017">18431 7914 0,'0'0'15,"0"0"1,-25 0-16,25 0 0,0 0 16,0 0-1,25-25-15,-1 25 16,1 0-1,0 0-15,25 0 16,-1 0 0,-24 0-16,0 0 15,0 0-15,-1 25 16,1-25-1,-25 0-15,0 0 16,0 0 0,-25 0-16,1 0 15,-1 0 1,-25 24-16,1-24 15,24 0-15,0 0 16,0 0 0,25 0-16,-25 0 15,25 0 1,0 0-16,0 0 15,0 0 1,25 0-16,-25 0 16,50 0-1,-25 0-15,24 0 16,1 0-1,-1 0-15,1 0 16,-25 0-16,0 0 16,0 0-1,-25 25-15,-25-25 16,0 0-1,0 0-15,-25 25 16,-24-25-16,24 0 16,1 25-1,24-25-15,0 0 16,0 25-1,25-25-15,0 0 16,0 0 0,25 0-16,25 0 15,-25 0 1,24 0-16,1 0 15,-25-25 1,24 25-16,-24 0 16,0 25-16,-25-25 15,0 0 1,0 0-16,-25 0 0,0 0 31,0 0-31,1 0 16,-26 0-16,25 0 15,0 0-15,25 24 31,-24-24-31,24 0 16,0-24-16,0 24 0,0 0 16,24-25-1,1 25-15,0 0 31,25-25-31,-1 25 16,-24 0-16,0 0 31,0-25-31,-25 25 0,-25 0 16,0-25-1,0 25-15,-24 0 16,-1 0-16,-24 0 16,24 25-16,0-25 31,26 0-31,-1 0 15,25 0-15,0 0 16,25 0 0,-1 0-16,1 0 15,25 0 1,-25 0-16,-1 0 15,1 0 1,-25 0-16,0 0 0,0 0 0</inkml:trace>
  <inkml:trace contextRef="#ctx0" brushRef="#br1" timeOffset="243267">23863 8013 0,'0'0'0,"0"0"15,0 0-15,-25 0 16,25 0-1,0 0-15,25 0 16,-25 0 0,25 0-16,0 0 15,-1 0 1,26 0-16,-25 0 15,25 0-15,-1 0 16,-24 0 0,25 0-16,-26 0 15,1 0 1,-25 0-16,-25 0 15,1 0 1,-26 0-16,25 0 16,-24 0-16,-1 0 15,25 0-15,-25 0 16,26 25-16,24-25 15,-25 0 1,50 0-16,-25 0 16,24 24-1,26-24-15,0 0 31,-25 25-31,24-25 16,-24 0-16,0 0 0,0 0 16,-25 0-1,24 0-15,-48 0 16,24 25-1,-25-25-15,-25 0 16,25 0 15,-24 0-15,-1 0-16,0 0 0,1 25 0,24-50 15,25 50-15,0-25 16,0 0 0,25 0-1,0 25-15,24-25 16,-24 0-16,25 0 15,-25 0 1,-1 0-16,1 0 16,0 24-1,-25-24-15,0 0 16,0-24-1,0 24-15,-25 0 16,0 0-16,-24 0 16,24 0-1,-25-25-15,25 25 31,1 0-31,-1 0 16,25 0-16,25-25 31,-1 25-31,1 0 16,0-25-1,25 25-15,-25 0 0,24 0 16,-24 0 0,-25 0-16,25 0 15,-50 0 1,25 0-16,-25-25 15,-24 1-15,-1 24 16,0 0 0,1 24-16,-1-24 15,25 0 1,25 0-16,0 0 15,25 0 1,0 0-16,24 0 16,1 0-1,0 25-15,24-25 16,-49 0-16,0 0 15,0 0 1,-1 0-16,-48-25 16,24 25-1,-25 0-15,-25 0 16,25-24-1,-24 24-15,24 0 16,0 0-16,0 0 16,25 0-1,25 0-15,0 0 16,0 0-1,0 0-15,24 0 16,-24 0 0,0 0-16,0 0 15,-50 0 1,0 0-16,25 0 15,0 0-15,0 0 0</inkml:trace>
  <inkml:trace contextRef="#ctx0" brushRef="#br1" timeOffset="248097">13345 8509 0,'0'0'0,"-24"0"16,24 0-16,0 0 16,0 0-1,0 0-15,0 0 16,0 0-1,24 0-15,1 0 16,25 0 0,-25 0-16,-1-25 15,26 25-15,-25 0 16,0 0-1,0 0-15,-25 0 16,0 0 0,0 0-16,-25 0 15,0 0 1,0 0-16,-25 25 15,26-25-15,-1 0 16,0 0 0,0 0-16,25 0 15,0 25 1,0-25-16,0 0 15,25 0 1,-25 0-16,25 0 16,24 0-1,-24 0-15,25 0 16,-25 0-16,0 0 15,-1 0 1,-24 0-16,25 0 16,-50 0-1,25 0-15,-24 25 16,-1-25-1,0 0-15,0 0 16,-25 0 0,26 0-16,-1 0 0,25 24 15,-25-24 1,25 0-16,0 0 15,0 0 1,0 0 0,0 0-16,0 0 15,0 0 1,25-24-16,24 24 15,-24 0-15,25 0 16,-25 24 0,-25-24-16,25 0 15,-25 0 1,0 0-16,0 25 15,-25-25 1,0 0-16,-25 0 16,25 0-1,-24 25-15,24-25 16,0 0-16,0 0 15,25 0 1,0 25-16,0-50 16,0 25-1,0 0-15,0 0 16,25 0-1,0 0-15,25 0 16,-26 0 0,26 0-16,-25 0 15,0 0-15,-25 0 16,0 0-1,25 0-15,-25 0 16,-25 0 0,0 0-16,0 25 15,-25-25 1,26 0-16,-1 0 15,0 0-15,25 0 16,0 0 0,0-25-16,0 50 15,0-25 1,25 0-16,0-25 15,24 25 1,-24 0-16,25-25 16,-1 25-1,1 0-15,-25 0 16,0 0-16,-25 0 15,24 0 1,-48 0-16,24 0 16,-50 0-1,25 0-15,-24 0 16,-1 0-16,25 0 15,-25 0 1,26 0-16,24 0 16,0 0-16,0 0 15,0 0-15,24 0 31,1 0-31,25 0 16,0 0-16,-1 0 16,-24-25-16,25 25 31,-26 0-31,1 0 15,-25 0-15,0 25 16,-25-25-16,-24 0 31,24-25-31,-25 25 16,1-24-16,-1 24 15,25 0 1,0 0-16,1 0 16,24 0-1,0 0-15,0 0 16,24 0-16,1-25 15,25 25 1,0 0-16,-26 0 16,26 0-1,-25 0-15,-25 0 16,25-25-1,-50 25-15,0 0 16,0 0 0,-24 0-16,-1 0 15,0 0-15,25 0 16,1 0-1,24 0 1,0 0-16,0-25 16,0 50-16,24-25 15,26 0 1,-25 0-16,0-25 15,0 25-15,-1 0 16,-24 0 0,25 0-16,-25 0 15,0 0 1,-25 0-16,1 0 15,-1 0 1,-25 0-16,25 0 16,0 0-1,25 0-15,0 0 16,0 0-16,0 0 15,0 0-15,0 0 0</inkml:trace>
  <inkml:trace contextRef="#ctx0" brushRef="#br1" timeOffset="252782">18555 8608 0,'0'0'16,"0"0"-16,0 0 15,0 0-15,-25 0 16,50 0-16,-25-25 16,0 25-1,24 0-15,-24 0 16,25 0-16,25 0 15,-25 0 1,24 25-16,1-25 16,-25 0-1,0 0-15,-1 0 16,1 0-1,-25 0-15,0 0 16,0 0 0,-25 0-16,1 0 15,-26 25-15,0-25 16,1 0-1,24 25-15,0-25 32,0 0-32,0 0 0,25 0 15,0 0 1,0 0-16,0 0 31,25 0-31,0 0 0,0 0 16,24 0-1,1 0-15,-25 0 31,0 25-31,-25-25 16,0 0-16,0 0 0,0 0 16,-25 0-1,0 0-15,-25 0 16,1 0-1,-1 0 1,25 0-16,-24 0 16,24 0-1,25 0-15,-25 24 0,25-24 16,0 0-1,0 0-15,25 0 16,-25 0 0,25 0-16,24 0 15,-24 0 1,25 0-16,-1 0 15,-24 0-15,0 0 16,0 0 0,-25 0-1,0 0-15,0 0 16,-25 0-16,0 0 15,0 25-15,-24-25 16,-1 0 0,1 0-16,24 0 15,0 0 1,0 25-16,25-25 15,0 0 1,0 0-16,25-25 16,0 25-1,24 0-15,1 0 16,0 0-16,-26-25 15,26 25 1,-50-24 0,25 24-16,-25 0 15,-25 0-15,0 0 16,0-25-1,-24 25-15,24 0 16,-25 0 0,26 0-1,-1 0-15,0 0 0,25 0 16,0 0-1,25 0-15,-25 0 16,25 0 0,24 0-16,-24 0 15,25 0 1,-1-25-16,-24 25 16,0-25-16,-25 25 15,0 0 1,0 0-16,-50 0 15,1 0 1,-1 0-16,25 0 16,0 0-1,1 0-15,-1 0 16,25 0-16,0 0 15,25 0 1,-25 0-16,24 0 16,-24 0-16</inkml:trace>
  <inkml:trace contextRef="#ctx0" brushRef="#br1" timeOffset="258543">24210 8658 0,'0'0'0,"25"0"16,-25 0-1,0 0-15,-25 0 16,25 0-1,25 0-15,-25 0 0,25 0 16,25 0 0,-26 0-16,1 0 15,25 0-15,-25 0 16,-1 0-1,1 0-15,0 0 16,-25 0 0,0 0-16,0 0 15,-25 0 1,0 25-16,1-25 15,-26 24 1,0-48-16,26 24 16,-1 24-1,0-24-15,25 0 16,-25 0-1,25 0 1,0 0-16,25 0 0,-25 0 16,50 0-1,-26 0-15,26 0 31,0 0-31,-1 0 0,1 25 16,-25-25 15,-25 25-31,24-25 0,-24 0 16,-24 0-1,-1 0-15,0 25 0,-25-25 16,1 0 0,24 25-1,-25-25-15,1 24 16,24-24-1,0 0-15,25 25 16,0-50 0,0 25-16,0 0 15,25-24 1,0 48-16,24-24 15,-24 0 1,25 0-16,-25 0 16,24-24-16,-49 24 15,25 0 1,-25 0-16,-25 0 15,25 0 1,-25 0-16,-24-25 16,-1 25-1,25 0-15,-24 0 16,-1 0-1,25 0-15,25 0 16,-24 0-16,24 0 16,24-25-1,-24 25-15,25 0 16,0 0-1,25 0-15,-1 0 16,1 0 0,-25-25-16,24 25 15,-49 0-15,25 0 16,-25 0-1,-25 0-15,0 0 16,-24 0 0,-1 0-16,-24 0 15,24 0 1,25 0-16,-24 0 15,49 0 1,-25 0-16,25 0 16,25 0-16,0 0 15,-1-25 1,26 25-16,-25 0 15,24-24 1,-24 24-16,25 0 16,-25-25-1,-25 25-15,24 0 31,-48 0-31,24 0 16,-50 0-16,25 0 16,-24 0-16,24-25 15,0 25 1,-25 0-1,50 0-15,-24 25 16,24-25 0,0 25-16,24-25 15,1 0-15,25 0 16,-1 0-1,1 24-15,-25-24 16,24 25 0,-24-50-16,-25 50 15,25-25 1,-50 25-16,0-50 15,1 50 1,-26-25-16,-24 0 16,24 25-16,0 0 15,26-25 1,24 24 15,0-24-15,0 0-16,0 0 0</inkml:trace>
  <inkml:trace contextRef="#ctx0" brushRef="#br1" timeOffset="287622">13172 9129 0,'0'0'0,"0"-25"0,0 25 16,-25 0-16,25 0 15,25 0 1,-25 0-16,0 0 16,25 0-1,-1-24-15,1 24 16,25 0-16,-25 24 15,-1-24 1,1 0 15,-25 0-31,0 0 0,25 0 0,-25 25 16,0-25-1,0 0-15,-25 0 32,0 0-32,1 0 0,-26 0 15,25 0-15,-24 0 16,24 0-1,0 0-15,25 25 32,0-25-32,0 0 0,0 0 15,0 0 1,50 0-16,-26 0 15,26 0 1,0 0-16,-1 0 0,-24 0 31,25 0-31,-1 0 16,-24 25-16,0-50 0,-25 50 15,0-25 1,-25 0-16,0 0 31,-24 0-31,-1 0 16,0 0-16,1 0 15,-1 0-15,25 0 16,1 25 0,24-25-1,0 0-15,0 0 16,0 0-1,24 0-15,1-25 16,25 25 0,-25 0-16,24 0 15,1 0 1,-1 25-1,-24-25-15,0 0 16,-25 0-16,0 0 0,-25 0 16,0 0-1,-24 0 1,-1 0-16,1 0 15,-1 0-15,-24 0 16,49 0 0,0 0-16,0 0 15,25 0 1,25 0-16,0 0 0,0 0 15,-1 0 1,26 0-16,-25-25 16,24 25-16,-24 0 15,0 0 1,0-25-16,0 25 15,-25 0 1,0 0-16,0 0 16,-25 0-1,-25-25-15,25 25 16,-24 0-1,24 0-15,0 0 16,25 0 0,-25 0-16,25-25 15,25 25-15,0 0 16,0-24-1,24 24-15,-24 0 16,25 0 0,-25 0-16,-1 0 15,1 0 1,-25 0-16,-25 0 15,25 0 1,-24 0 0,-26 0-16,25 0 15,-24 0-15,24 24 16,0-24-16,25 0 15,0 0 1,25 0 0,0-24-1,24 48-15,1-24 16,-25 0-16,-1 25 15,26-25-15,-50 0 16,25 0-16,-50 0 16,0 0-1,-24 25-15,24-25 16,0 0-1,0 0-15,25 0 16,0 0 0,0 0-16,0 0 15,0 0 1,0 25-16,25-25 31,0 0-31,0 0 16,-1 25-16,1-25 15,-25 0 1,0 0-16,0 0 15,0 0-15,-25 0 16,1 0 0,-1 0-16,25 0 0,0 0 15</inkml:trace>
  <inkml:trace contextRef="#ctx0" brushRef="#br2" timeOffset="310075">14214 9873 0,'0'0'16,"-25"0"-16,25 0 15,0 0 1,25-24-16,-25 24 0,24 0 15,1-25 1,0 25-16,0-25 16,24 25-16,1 0 0,-25 0 15,25 0 1,-50 0-16,24 0 15,-24 0 1,-24 0-16,-1 0 16,0 0-1,-25 0-15,1 0 16,24 25-16,0-25 15,0 0 1,0 0-16,25 0 16,0 0-1,25 0-15,-25 0 16,25 0-1,0 25-15,24-25 16,1 0-16,0 0 16,-25-25-1,-1 25-15,1 0 0,-25 25 16,0-25-1,-25 0-15,1 0 16,-1 0 0,-25 0-16,0 24 15,1-24 1,24 0-1,0 0 1,0 0-16,25 25 0,0-25 16,25 0-16,-25 0 15,50 0 1,-25 0-16,-1 0 15,26 0 1,0 0-16,-25 0 16,-1 0-1,1 0-15,-25 25 0,-25-25 16,25 0-16,-49 0 15,24 0 1,-25 0-16,1 0 16,-1 0-1,25 0-15,-24 25 16,49-25-1,0 0-15,0 0 16,0 0-16,0 0 16,24 0-1,1 0-15,25-25 16,-1 25-1,-24 0-15,25 0 16,-25 0 0,-25 0-16,25 0 15,-25 0-15,-25 0 16,0 0-16,0 0 31,-25 0-31,1 0 0,24 0 16,-25 0-16,26 0 15,24 0 1,-25 0-16,25 0 15,25 0 1,-25 0-16,24 0 16,1-25-1,25 25-15,-25-25 16,-1 25-16,1 0 15,0 0 1,0-24-16,-25 24 16,-25 0-1,0 0 1,0-25-16,1 25 15,-1 0-15,25 0 16,0 0-16,0 0 16,0 0-16,0 0 0</inkml:trace>
  <inkml:trace contextRef="#ctx0" brushRef="#br2" timeOffset="311793">13048 10469 0,'0'0'15,"0"0"-15,0 0 16,0 0-1,0 0-15,0 0 16,0 0 0,25 0-16,-1 0 31,26 0-31,-25 0 0,0 0 15,24 0-15,-24 0 16,0 0-16,-25 0 16,25 0-16,-25 0 15,-25 0 1,0 0-16,-25 25 15,1-25 1,-1 0-16,1 0 16,-1 0-1,50 0-15,-25 0 16,25 0-16,0 0 15,0 0 1,25 0-16,25 0 16,-26 24-1,26-24-15,0 0 16,24 0-1,-49 0-15,24 0 16,-49 0 0,25 0-16,-50 0 0,25 0 15,-24 0-15,-1 0 16,-25 25-1,1-25-15,24 0 16,-25 0 0,50 0-16,-25 0 15,25 0 1,0 0-16,0 0 15,25 0-15,0 0 16,0 0 0,24 0-16,1 25 15,-25-25 1,0 0-16,-1 0 15,-24 0 1,0 0-16,0 0 16,-24 0-16,-1 0 15,-25 0-15,1 0 31,-1 0-31,25 0 0,0 0 16,1 0-16,24 0 16,0 0-1,0 0-15,24 0 16,1 0-1,0-25-15,25 25 16,-1 0-16,-24 0 16,0 0-1,0 0-15,-25 0 16,0-25-1,-25 25-15,0 0 16,0 0 0,-24 0-16,-1 0 15,0 0 1,26 0-16,-1 0 15,25-24-15,0 24 16,25 0 0,-1 24-16,1-24 15,-25 0-15,0 0 0</inkml:trace>
  <inkml:trace contextRef="#ctx0" brushRef="#br2" timeOffset="313512">12924 11188 0,'0'-25'16,"0"25"-16,0 0 15,0 0-15,25 0 16,-1 0 0,1-24-16,0 24 15,0 0 1,24 0-16,1 0 15,-25 0-15,0 0 16,-1 0 0,1 0-16,-25 0 15,0 0 1,-25 0-16,1 0 15,-26 0 1,0 0-16,1 0 0,-1 0 16,1 0-1,24 0-15,25 0 16,0 0-16,0 0 15,0 24 1,25-24-16,-1 0 16,1 0-1,0 0-15,25 0 16,-26 0-1,1 0-15,0 0 16,-25 0-16,0 0 16,0 0-1,0 0-15,-25 25 16,-24-25-1,24 0-15,-25 0 16,25 0 0,1 0-16,24 0 0,-25 0 15,25 0 1,0 0-16,0 0 15,25 0-15,-1 0 16,1 0 0,25 0-1,-1 0-15,-24 0 16,25 25-16,-1-25 15,-24 0 1,-25 0-16,0 0 16,0 0-1,-49 0-15,24 0 16,-25 0-16,-24 0 15,24 0 1,25 0-16,1 0 16,-1 0-16,25 0 15,0 0-15,25 0 16,-1 0-1,1 0-15,0 0 16,25 0-16,-26 0 16,26 0-1,-25 25-15,0-25 16,-1 0-1,-24 0-15,0 0 16,0 0 0,-24 0-16,-1 0 15,-25 0 1,25 0-16,-24 0 15,24 25-15,25-25 16,0 0 0,-25-25-16,25 25 15,25 0-15,-25 0 16,25 0-1,24 0-15,-24 0 16,25 0-16,-1 0 16,1 0-1,-25 0-15,-25 0 16,0 0-16,-25 0 15,0 0 1,-24 0-16,24 0 16,0 0-16,25 0 15,0 0-15</inkml:trace>
  <inkml:trace contextRef="#ctx0" brushRef="#br2" timeOffset="315083">13420 11684 0,'0'0'15,"0"0"-15,0 0 16,25 0 0,-1 0-16,1 0 15,25 0 1,0 0-16,-26 0 15,26 0 1,-25 0-16,0 0 16,-1 0-1,-24 0-15,0 0 16,-24 0-16,-1 0 15,0 0 1,-25 0-16,26 0 16,-26 25-1,25-25-15,0 0 16,25 0-1,0 0-15,25 25 0,0-25 16,0 0 0,0 0-16,24 0 31,-24 0-31,25 0 0,-26 0 15,1 0-15,-25 0 16,0 0 0,0 0-16,-49 0 15,24 0 1,0 0-16,-25 0 15,26 0-15,-26 25 16,0-25 0,25 25-16,1-25 15,-1-25 1,25 25-16,25 0 15,-1 25 1,1-25-16,25 0 16,-25 0-1,24 0-15,-24 0 16,0 0-16,0 0 15,-25 0-15,0 0 16,0 0-16,0 0 16,-25 0-1,-25 24-15,26-24 16,-1 0-1,0 0-15,0 0 16,25 0-16,-25 0 16,25 0-1,25 25-15,-25-50 16,25 25-1,25 0-15,-1 0 16,-24 25 0,25-25-1,-1 0-15,-24 0 16,-25-25-16,25 25 15,-50 0-15,25 0 0,-25 0 16,-24 0 0,24 0-16,-25 0 15,1 0 1,24-24-16,0 24 15,0 0 17,25 0-32,0-25 0,25 25 15,-25 0-15,25-25 16,0 25-16,-1 0 16,-24-25-1,25 25-15,-25-25 16,0 25-1,0 0-15,0 0 0,0 0 0</inkml:trace>
  <inkml:trace contextRef="#ctx0" brushRef="#br2" timeOffset="318042">18431 9228 0,'0'0'16,"0"0"-16,0 0 15,0 0-15,0 0 16,24 0 0,-24 0-16,50 0 15,0-24 1,-1 24-16,-24 0 15,25 0 1,-1 0-16,-24 0 16,-25 0-16,25 0 15,-50 0 1,0 0-16,-24 0 15,-1 0 1,-24 24-16,24-24 16,-24 25-1,49-25-15,0 0 16,25 0-1,25 0-15,0 25 16,24-25 0,1 0-16,-1 0 15,1 0-15,0 0 16,-1 0-1,-24 0-15,-25 0 16,25 25 0,-25-25-1,-25 0-15,0 0 16,-24 0-1,-1 0-15,25 0 16,-24 25 0,24-25-16,25 0 15,0 24 1,-25-48-16,25 24 15,25 0 1,0 0-16,-1 0 16,26 0-16,24 0 15,-24 0 1,0 0-16,-25 0 31,-1 24-31,1-24 0,-25 0 16,-25 0-1,-24 0-15,-1 0 16,0 0-1,-24 0 1,24 0-16,1 0 0,24 0 16,25 0-1,0 0-15,0 0 16,0-24-1,25 24-15,0-25 16,24 25 0,-24-25-16,25 25 15,-1-25 1,1 25-16,-25 0 15,-25-25-15,0 50 16,-25-25 0,0 0-16,-49 0 15,24 0 1,-24 0-16,24 0 15,0 0 1,26 0-16,-1 0 16,25 0-16,25 0 15,24 0 1,-49 0-16,0 0 15</inkml:trace>
  <inkml:trace contextRef="#ctx0" brushRef="#br2" timeOffset="319607">18505 9873 0,'0'0'16,"0"0"0,0 0-16,0 0 15,0 0-15,25-24 16,0 24-16,-1 0 15,26 0 1,0 0-16,-26 0 16,26 0-16,0 0 15,-25 0 1,-25 0-16,24 24 15,-24-24 1,-24 0-16,-1 0 16,-25 0-16,25 25 15,-24-25-15,-1 0 16,25 0-16,0 0 15,25 0 1,-24 25-16,24-25 16,24 0-1,-24 0-15,25 0 16,25 0-1,-1 25-15,1-25 16,0 0-16,-25 0 16,24 0-1,-24 0-15,-25 0 16,0 0-1,0 0-15,-25 0 16,0 0 0,-24 0-1,-1 0-15,0 25 16,1-25-16,24 0 15,-25 0 1,26 0-16,24 0 0,0 0 16,0 0-1,0 0-15,24 0 16,26 0-1,-25 24-15,24-24 16,1 0-16,0 25 16,-25-50-16,-25 50 15,24-25 1,-24 0-16,-24 0 15,-1-25 1,0 25-16,-25 25 16,25-25-1,-24-25-15,-1 25 16,25 0-1,1 0-15,-1 0 16,25 0-16,0 0 16,25 0-1,-25-24-15,49 24 16,-24-25-1,25 25-15,-1 0 16,1 0 0,-25-25-16,0 25 15,-25 0-15,0 0 16,0 0-16,-25 0 15,-25-25-15,0 25 16,1 0 0,24 0-16,0 0 15,0 0 1,25 0 15,0 0-31,-24 0 0,48 0 0,1 0 31,0 0-31,25 0 0,-1 0 16,1 0-16,-25 0 15,-25 0-15</inkml:trace>
  <inkml:trace contextRef="#ctx0" brushRef="#br2" timeOffset="321324">18480 10518 0,'0'0'15,"-25"0"1,25 0-16,0 0 16,0 0-16,25 0 15,0 0 1,0 0-16,24 0 15,-24 0 1,25 0-16,-1 0 16,1 0-16,-25 0 15,-25 0-15,0 0 16,-25 25-1,0-50-15,0 25 16,-24 25-16,-1-25 16,1 0-1,24 0-15,0 25 16,0-25-1,25 0 1,0 25-16,0 0 16,25-25-16,0 0 15,0 0 1,-1 0-16,26 0 15,-25 0-15,0 0 16,-1 0 0,1 0-16,-25 0 15,0 0 1,0 0-16,-25 0 15,1 0 1,-1 24-16,0-24 16,0 0-16,0 0 15,1 0 1,24 0-16,0 0 0,0 0 15,0 0 1,0 0 0,24 0-1,1 0-15,0 0 0,25 0 16,-1 25-1,-24-25-15,0 0 16,0 0-16,0 0 16,-25 0-1,0 0-15,-25 0 16,0 0-1,-25 0-15,1 0 16,-1 0 0,25 0-16,-24 0 15,24 0 1,25-25-16,0 25 15,0 0-15,0 0 16,25 0 0,24-24-16,-24 24 15,25 0 1,-1-25-16,-24 25 15,25 0 1,-25 0-16,-25-25 16,0 25-16,0 0 15,-25-25-15,-25 25 31,25 0-31,-24 0 0,-1 0 16,25 0 0,0 0-16,1 0 15,-1 0-15,50 0 16,-25 0-1,24 0-15,26 0 16,0 0-16,-1 0 16,-24 0-1,25 0-15,-25 0 16,-25 0-1,24 0-15,-24 0 0,0 0 0</inkml:trace>
  <inkml:trace contextRef="#ctx0" brushRef="#br2" timeOffset="322957">18480 11139 0,'0'0'0,"0"0"16,25-25-1,0 25-15,0 0 16,24 0 0,1 0-16,-25 0 15,-1 0 1,26 0-16,-50 0 15,25 0-15,-25 0 16,0 0 0,-25 0-16,0 25 0,-24-50 31,-1 50-31,0-25 15,1 0-15,24 24 0,25-24 16,-25 25 0,25-25-1,0 0 1,25 0-16,0 0 15,0 0-15,-1 0 16,26 0-16,-25 25 16,0-25-16,24 0 15,-49 0 1,25 0-16,-50 0 15,25 0-15,-25 0 16,1 0-16,-26 25 16,25-25-1,-24 0-15,24 0 16,-25 25-1,50-25-15,0 0 16,0 0-16,0 0 16,0 0-1,25 0-15,0 0 16,24 0-1,-24 0-15,25 24 16,-25-48 0,24 24-16,-49 0 15,25 0 1,-25 24-16,0-24 15,-25 0 1,0 0-16,1 0 0,-26 0 16,25 0-1,0 0-15,-24 0 16,49 0-16,-25 0 15,25 0 1,25 0 0,-25-24-16,25 24 15,24-25-15,-24 25 16,0 0-16,24 0 15,-49-25 1,25 25-16,-25 0 16,0-25-1,0 25-15,-25 0 16,1 0-1,-26-25-15,0 25 16,26 0-16,-26 0 16,25 0-1,25-24-15,0 24 16,0 0-1,0 0-15,25-25 16,0 25 0,24 0-16,-24 0 15,25 0-15,-25 0 16,-25 0-16,24 0 15,-24 0-15,0 0 0</inkml:trace>
  <inkml:trace contextRef="#ctx0" brushRef="#br2" timeOffset="324556">19299 11709 0,'0'0'0,"0"0"0,0-25 16,0 25-16,0 0 16,0 0-1,25 0-15,-1-25 16,1 25-16,0 0 15,0 25 1,24-25 0,-24 0-16,0 0 15,0 25-15,0-25 0,-25 0 16,0 0-1,-25 0-15,0 25 16,-25-25 0,26 0-16,-26 25 15,0-25 1,26 0-16,-1 25 15,0-25 1,25 0-16,0 24 16,0-24-16,0 0 15,50 0 1,-26 0-16,1 0 15,25 0 1,-1 0-16,1 0 16,-25 0-1,0 0-15,0 0 16,-1 0-1,-48 0-15,24 0 0,-25 0 16,0 0-16,-25 0 16,25 0-1,-24 0-15,24 0 16,-25 0-1,50 25-15,-24-25 16,24 0 0,0 0-16,24 0 15,1 0-15,0 0 16,25 25-1,-26-25-15,26 0 16,-25 0 0,0 0-16,0 0 15,-25 0 1,24 0-16,-24 0 15,-24 0 1,-1 0-16,0 0 0,0 0 16,-25 0-16,26-25 15,-26 25 1,25-25-16,25 25 15,0 0 1,0-24-16,0 24 16,0 0-1,0-25-15,25 0 16,0 25-16,24 0 15,1-25 1,-25 25-16,0 0 16,0 0-1,-1-25-15,-24 25 16,-24 0-1,-1 0-15,-25-25 16,25 25-16,-24 0 16,24 0-16,-25 0 31,25 0-31,1 0 0,24 0 15,0 0-15,24 0 16,-24 25 0,25-25-16,-25 0 15,0 0-15</inkml:trace>
  <inkml:trace contextRef="#ctx0" brushRef="#br2" timeOffset="327292">24657 9303 0,'0'0'15,"0"0"-15,0 0 16,25 0-1,-1 0-15,1 0 16,0 0 0,0-25-1,0 25-15,0 0 16,-1 0-16,-24 0 15,25 0 1,-25 0 0,0 0-16,-25 0 0,1 0 15,-1 0 1,-25 0-16,25 0 15,-24 25 1,24-25-16,25 0 16,0 0-1,0 0-15,25 25 16,24-25-16,-24 0 15,25 0 1,-25 0-16,-1 0 16,1 0-1,0 0-15,0 0 16,-25 0-1,25 0-15,-50 0 16,25 0-16,-50 0 16,25 0-1,-24 0-15,24 0 16,-25 0-1,25 0-15,1 0 16,-1-25 0,25 0-16,0 25 15,25 0 1,-1-25-16,1 50 15,0-50-15,25 25 16,-25-25 0,-1 25-1,1 0 1,0 0-16,-25 0 15,-25 0-15,0 0 16,1 0 0,-26 0-16,0 0 15,1 0 1,24 0-16,25 0 15,-25 25 1,25-25-16,25-25 16,-25 25-1,49 0-15,-24-24 16,25 48-1,-25-24-15,24 0 16,-24-24-16,-25 24 16,25 0-1,-25 0-15,0 0 16,0 0-1,-25 0-15,0-25 16,1 25 0,-1 0-16,-25 0 15,25 0 1,25 0-16,-25 0 15,25 0-15,0 0 16,0 0 0,0 0-16,25-25 15,0 25 1,25 0-16,-1 0 15,-24 0 1,0 0-16,0 0 16,-25 0-16,0 25 15,0-25 1,0 0-16,-25 0 15,0 0 1,-24 0-16,24 0 16,-25 25-1,25-25-15,0 24 16,25-24-16,0 0 15,0 0 1,25 25-16,0-25 16,25 0-1,-1 0-15,-24 0 16,25 0-1,-50 0-15,25 0 32,-25 25-32,-25 0 0,0-25 15,0 25 1,-24-25-1,24 0-15,-25 24 16,25-24 0,25 25-16,-25-25 0,25 0 15</inkml:trace>
  <inkml:trace contextRef="#ctx0" brushRef="#br2" timeOffset="328979">23813 9948 0,'0'0'0,"0"0"0,25 0 32,25 0-32,-25 0 15,24 0-15,-24-25 0,25 25 16,-25 0-1,-1 0-15,1 0 16,0 0 0,-25 0-16,0 0 15,-25 0-15,0 0 16,-24 0-1,-1 0-15,25 0 16,-24 0 0,24 25-16,0-25 15,25 0 1,-25 0-16,25 0 15,25 0 1,0 0 0,24 0-16,-24 0 15,0 0-15,25 0 16,-1 25-16,-24-25 15,0 0-15,-25 0 16,0 24-16,0-24 31,0 25-31,-25-25 16,-24 0-16,24 25 15,-25-25-15,0 25 16,26-25-16,-1-25 16,25 25-1,0 0-15,0 0 16,0 0-1,0 0-15,25 0 16,-1 0 0,26-25-16,-25 50 15,25-50 1,-26 25-16,-24 0 15,25-25-15,-25 25 16,-25 0 0,-24 0-16,24-24 15,-25 24 1,25 0-16,-24-25 0,24 25 31,0 0-31,0 0 16,1 0-16,24 0 0,24 0 15,1 0 1,0 0-16,0 0 15,24 0 1,-24 0-16,25 0 16,0 0-1,-1 0-15,-24 0 16,-25 0-1,0 0-15,0 0 16,-25 0-16,0 0 16,-49 0-1,24 0-15,1 0 16,24 25-16,-25-25 15,25 0 1,25 0-16,-24 0 16,24 0-16,24 0 15,1 0-15,25 0 31,-25 0-31,24 0 0,1 0 16,-25 0 0,24 0-16,-24 0 15,-25 24 1,0-24-16,0 0 15,-25 0 1,1 0-16,-26 0 16,25 0-16,0 25 15,0-25 1,1 0-16,24 0 15,0 0-15,0 0 16,0 0-16</inkml:trace>
  <inkml:trace contextRef="#ctx0" brushRef="#br2" timeOffset="330556">23838 10494 0,'0'-25'15,"0"25"1,0 0-16,0 0 0,0 25 15,25-25-15,25 0 16,-1 0 0,-24 0-16,25 0 15,-25 0 1,-1 0-16,1 0 15,-25 24 1,25-24-16,0 0 16,-50 25-16,0-25 15,-24 0 1,-1 0-16,0 25 15,25-25 1,-24 0-16,24 25 16,0-25-16,25 0 31,0 0-31,0 0 0,0 0 15,25 0 1,25 0-16,-26 0 0,26 0 16,0 0-1,-1-25-15,-24 25 16,0 0-1,0 0-15,-25 25 16,0-25 0,-25 0-16,0 0 15,0 0-15,1 0 16,-26 0-1,25 0-15,0 0 16,0 0 0,1 0-16,24 25 15,0-25 1,0 0-1,0 0-15,24 0 16,1 0-16,0 0 16,25 0-16,-25 0 15,24 0 1,-24 0-16,0 0 15,0 0 1,-25 0-16,-25-25 16,25 25-1,-25 0-15,-25 0 0,26 0 31,-26 0-31,0 0 0,25 0 16,1 0-16,-1 0 16,0 0-1,25 0-15,0 0 16,0 0-1,0-25 1,50 25-16,-26 0 16,1 0-1,25 0-15,-25-25 0,0 25 16,-1-25-1,-24 25-15,0 0 16,-24 25 0,-1-25-16,-25-25 15,25 25 1,0 0-16,-24 0 15,24 0-15,0 0 16,25 0-16,-25 0 16,1 25-16,24-25 15,0-25 1,0 50-16,24-25 15,26 0 1,0 0-16,-26 25 16,-24-25-16,0 0 0</inkml:trace>
  <inkml:trace contextRef="#ctx0" brushRef="#br2" timeOffset="332073">24062 11163 0,'0'0'31,"0"0"-31,0-24 0,0 24 16,24 0-16,1 0 15,0 0 1,25 0-16,-26 0 31,1 0-31,25 0 0,-50 0 16,25 0-16,-1 24 15,-24-24 1,0 0-16,0 0 15,-24 0 1,-26 25-16,25-25 0,-24 25 16,24-25-1,0 0-15,0 25 16,25-25-1,0 0-15,25 0 16,0 0-16,-25 0 16,49 0-1,-24 0-15,0 25 16,0-25-1,0 0-15,-1 0 16,1 0 0,0 0-16,-25 0 15,0 0-15,-25 0 16,0 0-1,1 0-15,-1 24 32,-25-24-32,1 0 15,24 0-15,-25 0 16,50 0-16,-25 0 15,25 0-15,0 0 16,0 0-16,25-24 16,0 24-16,25 0 31,-26 0-31,51 0 0,-26 0 15,-24 0 1,0-25-16,-25 25 16,-25 0-1,25 0-15,-25 0 31,1-25-31,-26 25 0,25 0 16,-24 0-16,-1 0 16,25-25-1,25 25-15,0 0 16,0-25-1,0 25-15,0 0 16,25 0 0,0-24-16,24 24 15,1 0-15,0 0 16,-26 0-1,26 0-15,-25 0 0,-25 0 16,0 0 0,0 0-16,-50 0 15,25 0 1,-24 0-16,24 0 15,-25 0 1,1 0-16,24 24 16,0-24-16,25 0 15,0 0 1,0 0-1,0 0-15,0 0 0</inkml:trace>
  <inkml:trace contextRef="#ctx0" brushRef="#br2" timeOffset="333509">24111 11759 0,'0'0'0,"0"0"16,-25 0-1,25 0-15,0 0 0,0 0 16,0-25-1,0 25-15,0 0 16,50 0 0,0 0-16,-26 0 15,26 0-15,-50 0 16,25 0-1,0 25-15,-25-50 16,24 50 0,-24-25-16,0 0 15,-24 25 1,-1-25-16,-25 0 15,25 0 1,1 0-16,-26 24 16,0-24-16,26 0 15,-1 0 1,25 25-16,0-25 15,0 0 1,25 0-16,-1 0 16,1 0-16,25 0 15,-1 0-15,26 0 16,-50 0-1,24 0-15,-24 0 16,-25 0-16,25 0 16,-50 0-1,25 0-15,0 0 16,-25 0-1,0 0-15,1 0 16,-26 0 0,0 25-16,26-25 15,-1 0-15,0 0 16,25 0-1,0 0-15,25 0 16,-25 0 0,49 25-16,-24-25 15,0-25 1,25 25-16,-26 0 15,1 0 1,0 25-16,-25-25 0,0 0 16,0 0-16,0 0 31,-50 0-31,26 0 0,-26 0 15,0-25 1,26 25-16,-1 0 16,0 0-1,0 25-15,25-50 16,25 25-1,-25 0-15,50-50 16,-26 50-16,26 0 16,-25-24-1,0 24-15,-1 0 16,-24 0-1,25-25-15,-25 25 16,-25 0 0,25-25-16,0 25 0,-24 25 15,-26-50-15,0 25 16,1 0-1,-1 25-15,50-25 16,0 0 0</inkml:trace>
  <inkml:trace contextRef="#ctx0" brushRef="#br2" timeOffset="338605">10865 17415 0,'0'0'0,"0"0"16,0 0-16,0 0 15,0 0 1,0 0 0,0 0-16,0 0 15,0-25-15,0 25 0,25 0 16,-25 0-1,49 0-15,-24 0 16,0 0-16,25 0 16,-26 0-1,26 0-15,-50 0 16,25 0-1,-25 0-15,0 0 16,0 0 0,0 0-16,-25 0 15,0 0 1,0 0-16,1 0 0,-26 0 15,25 0 1,0 25-16,1-25 16,24 0-16,-25 0 15,25 0 1,0 0-16,0 0 15,0 0 1,0 0-16,25 0 16,-1 0-16,26 25 15,-25-25 1,24 0-16,-24 0 15,0 0 1,0 0-16,-25 0 16,0 0-16,0 0 15,-25 0-15,25 0 31,-50 0-31,26 0 0,-26 0 16,25 0-16,0 0 16,1 0-1,24 0-15,0 0 16,0 24-1,24-24-15,1 25 16,0-25 0,0 0-16,0 0 15,-1 0 1,-24 25-16,25-25 15,0 0-15,-25 0 16,0 0-16,0 0 16,0 0-16,-25 0 15,25 0 1,-25 0-16,1 0 15,-1 0 1,25 0-16,-25 0 16,25 0-16,-25 0 15,25 0 1,0 0-16,25 25 15,-25-25 1,25 0-16,0 25 16,-1-25-1,26 24-15,-25-24 16,24 25-1,-24-25-15,-25 0 16,0 0 0,0 0-16,-25 0 0,25-25 15,-49 25-15,24 0 16,0-24-1,0-1-15,-24 25 16,49-25 0,-25 25-16,25 0 15,0 0 1,0 0-16,25 0 15,0 0-15,-25 0 16,24 0 0,1 0-16,0 0 15,0 0 1,-25 0-16,25-25 15,-25 25 1,0 0-16,0 0 0,-25-25 31,25 25-31,-25 0 0,0-24 16,0 24-16,1 0 15,24 0 1,0 0-16,0 0 16,0 0-1,24 0-15,1 24 16,25-24-1,-1 25-15,-24-25 16,0 0-16,0 25 16,-25-25-1,0-25-15,0 25 16,-25 0-16,25-25 15,-25 25-15,0-24 32,1 24-32,-1-25 15,25 25-15,0 0 16,0 0-16,25 25 15,-1-1-15,1-24 16,0 25 0,-25-25-16,25 0 15,-25 0-15,0 0 0</inkml:trace>
  <inkml:trace contextRef="#ctx0" brushRef="#br2" timeOffset="340488">11138 18209 0,'0'0'15,"0"0"-15,0 0 16,0 0-1,25 0-15,-1 0 16,1 0-16,0 0 16,0-25-1,24 25 1,-24 0-16,0 0 15,0 0-15,-25 0 16,25 0 0,-25 0-16,0 0 15,0 0 1,0-25-16,0 25 15,-25 0-15,0 0 16,25 0 0,-25 25-16,0-25 15,-24 25-15,24-25 16,25 0-16,-25-25 15,25 50 1,0-25-16,0 0 16,0 24-16,25-24 15,-25 0 1,50 0-16,-26 25 15,26-25 1,-25 0-16,24 0 16,-24 0-1,-25 0-15,25-25 0,-25 25 16,0 0-16,-25 0 15,0 0 1,1-24-16,-1 24 16,-25 0-1,25 0-15,25 0 16,-24 0-1,24 24-15,0-24 16,0 0 0,0 25-16,24-50 15,-24 25 1,25 0-16,-25 25 15,25-25-15,-25 0 16,25 0-16,-25 0 16,0 0-16,0 0 15,0 0 1,-25 0-16,0 0 15,25 0-15,-25 0 16,1 0 0,-1 0-16,25 0 15,0-25 1,-25 25-16,25 0 15,0 0 1,0 25-16,25-25 16,0 25-1,-1-25-15,1 0 16,0 0-1,0 0-15,0 0 16,-1 0 0,1 0-16,-25 0 0,0 0 15,-25 0-15,25 0 16,-24 0-1,-1 0-15,0 0 16,0 0 0,0 0-16,25 0 15,-24 0 1,24 25-16,0-25 15,0 0-15,0 25 16,0-25 0,0 24-16,24-24 15,-24 0-15,25 0 16,-25 0-16,25 0 31,0 0-31,0 0 16,-25 0-16,24 0 31,-24 0-31,0 0 0,-24 0 0,24 0 15,-25-24 1,0 24-16,0 0 16,0-25-1,1 25-15,-1 0 16,25 0-1,-25 0-15,25 0 16,25 0-16,0 25 16,-25-25-1,24 0-15,1 0 16,0 0-1,0 0-15,-25 0 16,0 0-16,0-25 16,0 25-16,0 0 15,0-25 1,0 25-16,0 0 0</inkml:trace>
  <inkml:trace contextRef="#ctx0" brushRef="#br2" timeOffset="344141">17166 16819 0,'0'0'0,"0"0"0,0 0 16,0 0-16,0 0 16,0 0-1,0 0-15,0-24 16,24 24-1,-24 0 1,25 0-16,0-25 16,0 25-16,0 0 0,-1-25 15,26 25 1,-25 0-16,0 0 15,-1 0-15,1 0 16,-25-25 0,0 25-1,0 0-15,-25 0 16,25 0-16,-49 0 15,24 0 1,-25 0-16,26-25 16,-26 50-16,25-25 15,0 0 1,1 0-16,24 0 15,0 25 1,0-25-16,24 25 16,1-25-1,0 0-15,0 0 16,0 0-1,-1 0-15,1 0 16,0 0-16,0 0 16,-25 0-1,0 0-15,0 0 16,-25 0-1,25 0-15,-25-25 16,-24 25 0,24 0-16,0 0 0,0 0 15,0 0-15,25 0 16,0 0-1,-24 0-15,48 0 16,-24 0 0,0 0-16,25 25 15,0-25 1,25 25-16,-1-25 15,-24 0 1,25 24-16,-26-24 16,1 0-16,0 0 15,-25 0 1,0 0-16,-25 0 15,0 0 1,-24-24-16,24 24 16,-25 0-1,26 0-15,-1 0 16,0 0-1,0 0-15,25 0 0,0 0 16,25 24-16,0-24 16,0 25-1,-1-25-15,1 0 16,0 0-1,25 25-15,-26-25 16,-24 0 0,0 0-16,0 0 15,0 0-15,-24 0 16,-1-25-1,0 25-15,-25 0 16,26-25 0,-1 50-16,0-50 15,0 25-15,25-24 16,-25 24-16,25 0 15,0 0 1,25 0-16,-25 24 16,25-24-16,0 25 15,-25-25-15,0 0 0</inkml:trace>
  <inkml:trace contextRef="#ctx0" brushRef="#br2" timeOffset="345852">17066 17539 0,'0'0'0,"0"0"16,0 0-16,0 0 15,0 0 1,0 0-16,0 0 0,25 0 15,-25-25-15,25 25 16,0 0 0,24 0-16,-24 0 15,0-25 1,25 25-16,-26 0 15,-24 0 1,25-25-16,-25 25 16,0 0-16,0 0 15,0 0 1,-25 0-16,1 0 15,-1 0 1,-25 0-16,25 0 16,-24 0-1,24 0-15,0 0 0,25 0 16,-25 0-16,25 0 15,0 25 17,0-25-32,25 25 0,0 0 15,0 0-15,24-25 16,1 24-1,0-24-15,-26 0 16,1 25 0,-25-25-16,25 0 15,-25 0-15,0 0 16,-25 0-1,25 0 1,-25 0-16,1-25 0,-1 25 16,0 0-1,0 0-15,25 0 16,0 0-16,0 0 15,0 0 1,0 0 0,0 0-1,0 0-15,0 25 0,25-25 16,0 0-16,0 25 15,24-25 1,-24 25-16,-25-25 16,25 0-1,-25 0-15,-25 0 16,25-25-16,-25 25 15,0 0 1,-24 0-16,24-25 16,0 50-1,0-50-15,1 25 16,-1 0-1,25 0-15,0 0 16,0 0-16,25 0 16,-25 0-16,24 0 15,1-25-15,-25 25 16,25-24-1,0 24-15,0 0 16,-1-25 0,-24 25-16,0 0 15,0-25 1,0 50-16,-24-50 15,-1 25 1,0-25-16,0 25 16,-24 0-16,24 0 15,25-25 1,-25 25-16,25 0 15,25 0 1,-25 25-16,0-25 16,25 25-16,-1-25 15,26 0-15,0 25 16,-26-25-16,1 0 15,-25 0 1,0 0-16,0 0 16,0 0-1,0 0-15,0 0 0</inkml:trace>
  <inkml:trace contextRef="#ctx0" brushRef="#br2" timeOffset="347812">17389 18258 0,'0'0'31,"0"0"-31,0 0 0,0 0 0,0-25 16,0 25 0,0 0-16,0 0 15,0 0 1,0 0-16,0 0 15,0 0 1,0 0-16,0 0 16,0 0-1,0 0-15,0 0 0,0 0 16,0 0-16,0 25 15,0-25 1,0 0-16,0 0 16,25-25-1,-1 25-15,1 0 16,0 0-1,0 0-15,0 0 16,24 0-16,-24-24 16,-25 24-1,25 0-15,-25 0 16,0 0-1,0 0-15,-25 0 16,0 24 0,0-24-16,1 0 0,-26 25 31,0-25-31,26 0 0,-26 0 15,50 0-15,-25 0 16,25 0 0,0 0-16,25 0 15,-25 0 1,25 0-16,0 0 15,-1 0 1,26 0-16,-25 0 16,0 0-1,-1 0-15,1 0 16,-25 0-16,0 0 15,0 0-15,0 0 16,0 0 0,-25 0-16,1 0 15,-1 0-15,0 0 16,25 0-1,-25 0-15,25 25 16,0-25-16,0 0 16,0 0-1,0 0-15,0 25 16,25-25-1,0 25-15,0-25 16,-1 0 0,1 0-16,0 0 15,0 24 1,-25-24-16,0 0 0,0 0 31,-25 0-31,25 0 16,-25 0-16,-24 0 0,24 0 15,0 0 1,0 0-16,25 0 15,-25 0 1,25 0-16,0 0 16,0 0-1,0 0-15,0 0 16,0 0-16,0 0 15,0 0 1,25 0-16,0 0 16,0-24-1,24 24 1,-24 0-1,-25 0-15,25 0 0,-25 0 16,0 0-16,0-25 16,-25 25-1,25 0-15,-49 0 16,24 0-1,-25 0-15,25-25 16,1 25 0,-1 25-16,0-50 0,25 50 15,0-25 1,0 0-16,0 0 15,25 0-15,-25 0 16,49-25 0,-24 0-16,0 25 15,0 0 1,0 0-16,-25 0 15,24 0 1,-24 0-16,0 0 16,0 0-1,0 0-15,-24 0 16,-1 0-16,0 0 0,0 0 15,0 0 1,1 0-16,24 0 16,0 0-1,0 0-15,0 25 16,0-25-1,0 0-15,24 0 16,1 0-16,0 0 16,0 0-1,0 0-15,-1 0 16,-24 25-1,0-25-15,0 0 16,0 0-16</inkml:trace>
  <inkml:trace contextRef="#ctx0" brushRef="#br2" timeOffset="350921">23541 16720 0,'0'0'16,"0"-25"-16,0 25 15,0 0 1,24 0-16,-48 0 0,48 0 15,-24 0-15,0 0 16,25 0 0,-25 0-16,25-24 31,0 24-31,0 0 0,-1 0 15,1 0 1,0-25-16,0 25 16,24 0-1,-24 0-15,0 0 16,-25 0-16,-25 0 15,25 0 1,-25 0-16,25 0 16,-24 0-16,-1 0 15,0 0-15,-25 0 16,26 25-1,24-25-15,-25 0 16,25 24 0,0-24-16,-25 25 15,25-25-15,25 25 16,-25-25-1,25 0-15,-1 25 16,1-25 0,0 25-16,0-25 15,24 0 1,-24 24-16,-25-24 15,0 0-15,0 0 16,0 0-16,-25 0 31,1 0-31,-26-24 16,0 24-16,26-25 15,-26 25 1,25 0-16,0 0 16,1-25-1,24 25-15,0 0 16,0 25-16,24-25 15,1 0 1,-25 0-16,25 0 16,25-25-16,-26 25 15,-24 0-15,25 0 31,-25 0-31,25 0 16,-25 0-16,0 0 16,-25-25-16,0 25 15,1 0-15,-1 0 16,0 0-1,0 0-15,25 0 16,0 0 0,-25 0-16,25 0 15,0-25 1,0 25-16,25-24 15,0 24-15,25 0 16,-1 24-16,-24-24 31,25 0-31,-26 0 0,-24 0 16,0 0-16,0 0 15,0-24 1,-24 24-16,-1 0 16,0 0-1,0 0-15,0 0 16,1 0-16,-1 0 15,25 0 1,0 0-16,0 0 16,0 0-1,0 0-15,25 0 16,-1 0-1,1 0-15,0 0 16,0 0 0,-25 0-16,0 0 15,0 0 1,0 0-16,0 24 0,0-24 15,0 0-15</inkml:trace>
  <inkml:trace contextRef="#ctx0" brushRef="#br2" timeOffset="352724">24161 17464 0,'0'25'16,"0"-25"-1,0 0-15,0 0 0,0-25 16,0 25-16,0 0 15,0 0 1,0 0-16,0 0 16,0 0-1,0 0-15,0 0 16,0 0-1,25 0-15,-25 0 16,49 0 0,-24 0-16,0 0 0,0 0 31,24 0-31,-49 0 0,25 0 15,0 0-15,-25 0 16,0 0 0,0 0-16,0 0 15,0 0 1,-25 25-16,0-25 15,-24 0-15,24 25 16,0-25 0,0 0-16,25 0 15,-25 0 1,1 0-16,24 0 15,0 25-15,24-25 16,1 0-16,0 0 31,-25 0-31,25 0 16,0 0-16,-1 0 0,1 0 15,-25 0 1,0 0-16,0-25 16,0 25-1,-25 25-15,25-25 16,-24 0-1,-1 0-15,-25 0 16,50 25 0,-25-25-16,1 0 15,24 0-15,0 0 16,0 0-1,0 0-15,24 0 16,1 0-16,0 0 16,0 0-16,0 0 31,-1-25-31,1 25 0,0 0 15,-25 0-15,0 25 16,0-25 0,-25 24-16,0-24 15,1 25 1,-1-25-16,0 0 15,25 0 1,-25 0-16,25 0 16,0 0-1,-25 0-15,25 0 16,0 0-16,0 25 15,0-25 1,25 0-16,-25 0 16,25 0-1,0 0-15,0-25 16,-1 25-1,1 0-15,0 0 16,-25-25-16,0 25 16,0 0-1,-25 0-15,25 25 0,-25-25 16,-24 0-1,24 0-15,-25 0 16,26 0 0,24 0-16,0 0 15,0 0 1,0 0-16,0 0 31,24 0-31,-24 0 0,25-25 16,25 25-16,-25 0 15,24 0 1,-24-24-16,-25 24 15,0 0 1,0 0-16,-25 0 0,25 0 16,-25 0-1,1 0-15,-1-25 31,0 25-31,25 0 0,0 0 0,0 0 0</inkml:trace>
  <inkml:trace contextRef="#ctx0" brushRef="#br1" timeOffset="364647">12651 15083 0,'0'0'16,"0"0"-16,-25 0 15,25 0-15,0 0 16,0 0 0,0 0-16,25 0 0,0 0 31,24 0-31,-24 0 0,0 0 15,0-25-15,0 25 16,-1 0 0,-24 0-16,25 0 15,-25 0 1,0 0-16,-25 0 15,25 25 1,-24-25-16,-1 0 16,-25 0-1,25 0-15,-24 0 16,24 0-16,0 0 15,0 25 1,0-25-16,25 0 16,0 0-1,0 25-15,0-25 0,25 0 16,0 0-1,25 24-15,-1-24 16,-24 0-16,25 0 16,-25 25-1,24-25-15,-49 0 16,25 0-1,-25 0-15,0 0 16,-25 0 0,25 0-16,-49 0 15,24 0 1,-25 0-16,1 0 15,24 0-15,0-25 16,-25 25 0,50 0-1,0 25-15,0-25 16,0 0-16,25 0 0,0 25 15,0 0 1,24-25-16,1 0 16,0 0-1,-1 0-15,-24-25 16,0 25-16,0 25 15,-25-25 1,0 0-16,0 0 16,-25 0-1,-25 0-15,1 0 16,-1-25-1,0 25-15,1 0 16,24-25-16,0 25 16,0 0-1,25 0-15,25 25 16,0-25-1,0 25-15,0-50 16,-1 25 0,1 0-16,0 0 0,0 0 31,0 0-31,-25-25 0,0 25 15,0 0-15,-25-25 16,0 25 0,0 0-16,-24 0 31,-1-24-31,25-1 0,-25 25 15,50 0 1,0 0-16,0 0 16,0 0-1,25 0 1,0 0-16,25 0 0,-1 0 15,1 0 1,-25 0-16,0 0 16,-1 0-16,-24 0 15,0 0-15,0 25 16,-24-50-1,-1 25-15,25 0 16,-25-25-16,0 25 16,0 0-1,25 0-15,0 0 16,0 0-1,0 0-15,25 0 16,0 0 0,0 0-16,0 0 15,-1 0 1,1 0-16,0 0 15,-25 0-15,0 0 16,0 0 0,0 0-16,-25 0 15,0 0 1,1 0-16,-26-25 15,25 25-15,0 0 16,1 0 0,24 0-16,0 0 15,24 25-15,1-25 16,0 0-16,0 0 15,24 0 1,-24 0-16,-25 0 16,25 25-1,-25-25-15,0-25 16,-25 25-1,25 0-15,-25 0 16,25 0-16,-24 0 16,-26 0-1,50 0-15,-25 0 16,25 0-1,0 0-15,0 25 16,25-25 0,25 0-16,-1 25 15,1-25-15,-1 24 16,-49-24-16,0 0 15,0 0-15</inkml:trace>
  <inkml:trace contextRef="#ctx0" brushRef="#br1" timeOffset="365297">12626 15157 0,'0'0'16,"-25"0"-16,25-24 15,0 24-15,25 0 16,-25 0 0,50 24-16,-25-24 15,-1 0 1,1-24-16,25 24 31,-25 0-31,-1 0 16,-24 0-16,25 0 15,-25 0-15,-25 0 16,25 0-1,-24 0-15,-1-25 0,0 25 16,0 0 0,0 0-1,25 0-15,-24 0 0,24 0 16,24 0-1,1 25-15,-25-25 16,0 0-16,0 0 0</inkml:trace>
  <inkml:trace contextRef="#ctx0" brushRef="#br1" timeOffset="368801">17166 15108 0,'0'0'0,"0"0"15,0-25-15,0 25 16,0 0-16,0 0 16,24 0-1,26-25 1,-25 25-16,0 0 0,24-25 15,-24 25-15,0-25 16,0 25 0,-25 0-16,0 0 31,0 0-31,0 0 0,-25 25 15,0-25 1,0 0-16,-24 25 16,24 0-16,-25-25 15,25 25 1,1-25-16,-1 25 15,0-25 1,25 0-16,0 0 16,25 24-1,0-24-15,24 0 16,-24 0-16,25 0 15,-26 0 1,1 0-16,25 0 16,-50 0-1,25 0-15,-25 0 0,0 0 31,-25-24-31,0 24 16,0 0-16,0 0 0,-24 0 16,24 0-1,25 0-15,-25 0 16,25 0-1,0 0-15,0 24 16,0-24 0,25 0-16,0 0 15,24 0 1,1 0-16,0 0 15,-1 0-15,-24 0 16,25 0 0,-50 0-16,24 0 15,-24 0 1,-24 0-16,-1 0 15,0 0 1,-25 0-16,-24 0 0,24 0 31,1 0-31,-1 0 0,25 0 16,1 0-16,-1 0 15,25 0 1,0 0-16,25 0 16,-25-24-1,24 24-15,26 0 16,-25-25-1,0 25-15,-1-25 16,1 25 0,0 0-16,-25 0 15,25 0-15,-50-25 16,25 25-1,-25 0-15,0 0 16,-24 0 0,24 0-16,25 0 15,-25 0-15,25 0 16,0 0-16,0 0 15,0 0-15,0 0 32,25 0-32,0 0 15,24 0-15,-24-25 16,25 25-16,-25 0 15,-1 0 1,1 0-16,-25 0 16,0 0-1,-25 0-15,1 0 16,-1 0-16,-25 0 15,1 25 1,24-25-16,0 0 16,0 0-1,0 0-15,25 0 16,0 0-1,25 0-15,0 0 16,25 0 0,-26 25-16,1-25 15,25 0-15,-50 0 0,25 0 16,-25 25-1,0-25-15,0 0 16,0 0 0,-25 0-16,25 0 15,-25 0 1,0 0-16,0 0 15,-24 25-15,49-25 16,-25 0 0,25 0-16,0 0 15,25 24 1,0-24-16,-25 0 15,24 0 1,1 25-16,-25-25 16,0 0-1,25 0-15,-25 0 16,0 0-16,0 0 15,-25 0-15,25 0 16,-25 0 0,25 25-16,-49-25 15,24 0-15,0 0 16,0 0-1,1 0-15,24 0 0,0 0 0</inkml:trace>
  <inkml:trace contextRef="#ctx0" brushRef="#br1" timeOffset="371144">23689 15157 0,'0'0'0,"0"0"15,0 0-15,0 0 16,0-24-1,-24 24-15,24 0 16,0 0 0,0 0-16,0 0 0,-25 0 31,25 0-31,0 0 0,25 0 15,-1 0-15,-24 0 16,50 0 0,-25 0-16,0 0 15,24 24 1,1-48-16,-25 24 15,-1 0 1,-24 0-16,0 0 16,-24 0-1,24 0-15,-25 0 16,-25 0-16,25 0 15,-24 0 1,-1 0 0,25 0-16,25 0 15,-24 0-15,48 0 16,1 24-16,-25-24 15,50 0-15,-25 25 32,-1-25-32,26 0 0,-25 25 31,0-25-31,-1 0 0,-24 0 15,0 0-15,0 0 16,-24 0 0,-1 0-16,-25 0 15,25 0 1,-24 0-16,24 0 15,0 0 1,25 0-16,0 25 16,0-25-1,0 0-15,25 0 16,-25 0-16,25 0 15,0 25 1,-1-25-16,26 0 16,-25 0-1,0 0-15,-25 0 16,24 24-16,-24-48 15,25 24 1,-25 24-16,-25-48 16,-24 48-1,-1-24-15,1 0 0,24 0 16,0 0-1,25 0-15,-25 0 16,25 0 0,0 0-16,0 0 15,0-24-15,25 24 16,0 0-1,24 0-15,-24 0 16,25 0 0,-1-25-16,-24 25 15,-25 0 1,0-25-16,0 25 15,0 0-15,-25 0 16,-24 0 0,-1 0-16,25 0 15,-24 0 1,24 0-16,25 0 0,-25 0 31,25 0-31,25 0 16,0 0-16,0 0 15,24 0-15,-24 0 16,0 0-16,-25 0 15,0 0 1,0 0-16,0 0 16,0-25-1,-25 25-15,25 0 16,-25 0-1,0 0-15,25 0 16,0 0-16,0 0 0</inkml:trace>
  <inkml:trace contextRef="#ctx0" brushRef="#br1" timeOffset="373380">23565 15976 0,'0'0'0,"-24"0"15,24 0 1,0 0-16,0 0 15,0 0-15,0 25 16,0-25-16,24 0 16,-24 0-1,25-25-15,25 50 16,-25-50-16,-1 25 15,1 0 1,0 0-16,25 0 16,-26 25-1,1-25-15,-25 0 16,0 0-1,0-25-15,0 25 16,-25 0 0,1 0-16,-26 0 15,25 0-15,-24 0 16,24 0-16,0 0 15,0 0-15,25 0 16,-25 0 0,25 25-16,0-25 15,25 0 1,0 25-16,0-25 15,0 0-15,-1 24 16,1-24 0,0 0-16,0 25 15,0-50 1,-1 25-16,-24 0 15,-24 0 1,24 0-16,-25 0 16,0 0-1,0 25-15,0-25 16,-24 0-16,24 0 15,0 0 1,25 0-16,0 0 0,0 0 16,0 0-1,0 0-15,25 0 16,0 0-1,0 0-15,-1 25 16,1-50 0,0 25-16,25 0 15,-50 0-15,24 0 16,-24 0-1,0 0-15,0 0 16,-24 0 0,24 0-16,-25 0 15,0-25 1,-25 25-16,26 0 15,-26 0-15,25 0 16,25 0 0,-25 0-16,25 0 15,25 0-15,-25 0 31,25 0-31,-25 0 0,50 0 16,-26 0 0,26 0-1,-25 25-15,0-25 0,-1 0 16,1 0-16,-25 0 15,0 0 1,-25-25-16,-24 25 16,49 0-1,-50 0-15,25-24 16,25 24-1,-49 0-15,49 0 16,0 0 0,0 0-16,0 0 15,0 0 1,0 0-16,0 0 15,25 0-15,-1 0 0,1-25 16,0 25 0,0 0-16,0 0 15,-25 0 1,0 0-16,0 0 15,0 0-15,-25-25 16,0 25 0,0 0-16,-24 0 15,-1 0 1,25 0-16,0 0 15,25 0 1,0 0-16,0 25 16,0-25-1,25 0 1,0 0-16,0 25 0,0-25 15,-1 24 1,-24-24 0,25 0-16,-25 0 0,25 0 15,-25 25-15,0-25 16,0 0-1,-25 0-15,25 0 16,-25 0 0,1 0-16,-1 0 15,25 0-15,-25 25 16,25-25-1,0 0-15,0 0 16,0 0 0,0 0-16,0 0 15,0 0 1,25 0-16,0 0 15,-1 0-15,1 0 16,0 25 0,25-25-16,-50 0 15,24 0 1,-24 0-16,-24 0 15,24 0-15,-25 0 16,0 0-16,0 0 16,0 0-1,1 0 1,24 25-16,0-25 15,0 0-15,0 0 0</inkml:trace>
  <inkml:trace contextRef="#ctx0" brushRef="#br1" timeOffset="377089">17786 15951 0,'0'0'0,"0"0"0,0 0 16,0 0 0,0 0-16,0 0 15,0 0-15,24 25 16,-24-25-1,25 0-15,0 0 16,0 0 0,0 0-16,-25 0 15,25 0 1,-1 0-16,-24 0 0,0 0 15,0 0 17,-24 25-32,24-25 15,-50 0-15,25 0 0,0 0 16,0 0-16,25 0 15,-24 0 1,24 0-16,0 0 16,0 0-16,0 0 15,24 25 1,1-25-16,0 0 15,0 0 1,0 0-16,0 0 16,-1 0-1,1 0-15,0 24 16,-25-24-16,0 0 15,0 0-15,0 0 16,-50 0-16,26 0 16,-1 0-1,-25 0-15,25 0 16,0 0-1,1 0-15,24 0 16,0 0 0,24 0-16,1 0 15,-25 0 1,25 0-16,0 0 15,0 0 1,0 0-16,-1 0 16,1 0-16,0 0 15,0 0 1,-25 0-16,0 0 15,0 0-15,-25 0 16,0 0-16,0 0 16,-24 0-16,24 0 15,0 0 1,0 0-16,0 0 15,25 0 1,0 0-16,0 0 16,25 0-1,-25 0-15,25 0 16,25 0-1,-25 0-15,-1-24 16,26 24 0,-25 0-16,0 0 15,-1 0-15,-24-25 16,-24 25-1,24 0-15,-25 0 16,0 0-16,0 0 16,-24 0-16,24 0 15,0 0 1,0 0-16,0-25 15,0 25-15,25 0 16,0 0 0,0 0-16,25 0 15,0 0 1,0-25-16,0 25 31,0 0-31,-25 0 0,24 0 16,-24 0-1,0-25-15,0 25 0,0 0 31,0 0-31,-24 25 16,-26-50-16,25 25 0,0 0 16,-24 0-1,24 0-15,25 0 16,0 0-1,25 0-15,-25 0 16,49 0-16,-24 0 16,0 0-1,0 0-15,0 0 16,-1 0-1,-24 0-15,25 0 16,-25 0 0,0 0-16,0 0 15,0 0 1,-25 0-16,1 0 15,24 0-15,-25 0 16,0 0 0,0 0-16,0 0 15,25 25 1,0-25-16,0 0 15,25 0 1,0 0-16,0 0 0,0 0 16,-1 0-16,1 0 15,0 0 1,0 0-16,0 0 15,-25 0 1,0 0-16,-25 0 16,25 0-1,-50 0-15,25 25 16,1-25-1,-1 0-15,0 0 16,0 0-16,25 0 16,0 0-1,0 0-15,0 0 16,25 25-1,25-25-15,-26 25 16,1-25-16,0 0 16,-25 0-16</inkml:trace>
  <inkml:trace contextRef="#ctx0" brushRef="#br1" timeOffset="380317">10815 15976 0,'0'0'16,"0"0"-16,-25 0 16,25 0-16,0-25 15,0 25 1,25 0-16,-25 0 15,25 0 1,0 0-16,0 0 16,24 0-1,-24 25-15,25-25 16,-25 0-16,-1 0 15,1 0-15,0 0 16,-25 0-16,0 0 16,-25 0-1,0 0-15,1 0 16,-1 0-1,0 0-15,-25-25 16,26 25 0,-1 25-16,0-25 15,25 0 1,0 0-16,0 0 15,0 0-15,25 0 16,-25 25 0,25-25-16,-1 0 15,1 0-15,0 0 16,-25 0-16,25 0 15,0 0 1,-25 25-16,0-25 16,0 0-16,-25 0 15,0 0 1,0 24-16,-24-48 15,24 24 1,0 0-16,-25 0 16,50 24-1,-25-24-15,25 0 16,0 0-1,0 0-15,25 0 16,-25 0 0,25 0-1,0 0-15,0 0 16,0 25-16,-1-25 15,26 0-15,-25 0 0,0 0 16,-1 0 0,-24 0-1,0 0-15,-24 0 16,24 0-16,-50 0 15,0 0-15,26-25 16,-1 25 0,0 0-16,0 0 15,0 0 1,25 0-16,25 25 15,-25-25 1,0 0-16,25 0 16,0 0-1,0 0-15,-1 0 16,1 0-16,0 0 15,0 0 1,0 0-16,-25 0 0,0 0 16,0 0-1,0 0-15,-25-25 16,0 25-1,0-24-15,0 24 16,1 0-16,-1 0 16,0-25-1,0 25-15,25 0 16,0 0-1,0 0-15,0 0 16,0 0 0,0 0-16,25 0 15,0 0 1,0 0-16,24 0 15,-24 0-15,0 0 16,0 0-16,-1 0 16,-24-25-16,25 25 15,-25 0 1,-25-25-16,25 25 15,-24 0 1,-1 0-16,-25 0 16,25-25-16,1 25 15,24 0 1,-25 0-16,25 0 15,0 25 1,25-25-16,-25 0 0,0 0 0</inkml:trace>
  <inkml:trace contextRef="#ctx0" brushRef="#br1" timeOffset="382351">11237 16621 0,'0'25'16,"0"-25"-16,0 0 15,25 0 1,0 0-16,-1 0 0,1 0 16,25 0-16,-25 0 15,24 0 1,-24 0-16,0 25 15,0-25 1,-1 0-16,-24 0 16,0 0-1,-24 0-15,24-25 16,-25 25-1,0 25-15,0-25 16,-24 0-16,24 0 16,0 0-1,0 0-15,0 0 16,25 0-1,0 24-15,0-24 16,0 0-16,0 0 16,0 0-16,25 0 15,0 25-15,0-25 16,0 0-1,-1 0-15,1 0 16,0 0 0,0 0-16,-25 0 15,0 0 1,-25 0-16,0 0 15,0 0 1,-24 0-16,-1-25 16,25 25-16,-24 0 15,24 0-15,0 25 16,25-25-1,0 0-15,0 0 16,0 0-16,25 25 16,0-25-1,0 0-15,-1 0 16,1 0-1,0 25-15,-25-25 16,25 0-16,-25 0 16,25 0-1,-25 0-15,0 0 16,0 0-1,-25 0-15,25 0 16,-25 0 0,0 0-16,0 0 15,25 25-15,-24-25 16,24 0-1,-25-25-15,25 25 16,0 0 0,25 25-16,-25-1 15,24-24 1,26 0-16,-25 0 15,24 25-15,1-25 16,0 0-16,-26 0 16,1 0-16,-25 0 31,0 0-31,0-25 0,-25 25 15,1-24 1,-1 24-16,-25-25 16,25 25-1,-24 0-15,49-25 16,-25 25-1,25 0-15,0 0 16,0 0-16,0 0 16,25 0-1,-25 0-15,25 0 0,-1 0 16,1 0-1,25 0-15,-25 0 16,-1 0 0,-24 0-16,25 0 15,-25 0-15,-25 0 16,25-25-1,-24 25-15,-1 0 32,0-25-32,-25 25 0,26 0 15,-1-24 1,0 24-16,25 0 15,0 24 1,-25-24-16,50 0 16,0 0-16,-25-24 15,25 24-15,-1 0 16,-24 0-16,25 0 15,-25 0 1,0 0-16,25 0 16,-50 0-1,25 0-15,0 0 16,-25 0-1,25-25-15,-24 25 16,24 0 0,0 0-16</inkml:trace>
  <inkml:trace contextRef="#ctx0" brushRef="#br0" timeOffset="390465">11237 13495 0,'0'0'15,"0"-25"-15,0 25 0,0 0 16,0 0-1,0-24-15,25 24 16,0 0-16,-1 0 16,1 0-1,0 0-15,25-25 16,-26 25-1,1 0-15,0 0 16,-25 0 0,0 0-16,0 0 15,-25 0 1,25 0-16,-25 0 15,1 0-15,-1 0 16,0 0-16,0 25 16,0-25-1,25 0-15,0 0 16,0 0-16,0 24 15,0-24 1,0 0-16,25 0 16,0 25-16,25-25 15,-1 0 1,-24 25-16,0-25 15,0 0 1,-1 0-16,1 0 16,-25 0-1,-25 0-15,1 0 16,-1 0-1,-25 0-15,25 0 16,-24 0-16,-1-25 16,25 25-1,1 0-15,24 0 16,-25 25-1,50-25-15,-25 25 0,24-25 16,1 0 0,25 0-16,-25 0 15,-1 0 1,1 0-16,-25 0 15,25 0-15,-25 0 16,0 0 0,0 0-16,-25 0 15,0 0 1,1-25-16,-26 25 15,0 0 1,26 0-16,-1 0 16,0 0-16,25 0 15,-25 0 1,50 0-1,0 0-15,0 0 16,-1 0-16,1 0 0,25 0 16,-25 0-1,-1 0-15,1 0 31,-25 0-31,0 0 16,0-25-16,-25 25 0,25-25 16,-24 25-1,-26-24-15,25 24 16,0 0-1,1 0-15,24 0 16,0 0 0,-25 0-16,50 0 15,-25 0 1,0-25-16,24 25 15,1 0-15,25 0 16,-25 0-16,24 0 16,-49 0-16,25 0 31,-25 0-31,0 0 0,0 0 15,-25 0 1,0 0-16,1 0 16,-1 0-16,0-25 15,0 25 1,0 0-16,1 0 15,48 25 1,-24-25-16,25 0 16,0 25-1,0-50-15,24 50 16,-24-50-1,0 50-15,-25-25 16,25 0-16,-25 0 16,0 0-1,-25 0-15,25 0 16,-25 24-1,0-24-15,1-24 16,-1 48-16,0-48 16,0 24-16,25 0 15,0 24 1,25-24-16,0 0 15,0 0-15,-1 25 16,1-25 0,0 25-16,-25-25 15,25 0 1,-50 0-16,25 0 15,-25 0 1,0 0-16,-24 0 16,24 0-16,25-25 15,-25 50 1,25-25-16,0 0 15,25 0-15,0 0 32,-25 25-32,0-25 0,0 0 0</inkml:trace>
  <inkml:trace contextRef="#ctx0" brushRef="#br0" timeOffset="392119">10567 14140 0,'0'0'15,"0"0"-15,0 0 16,0 0 0,-25 0-16,50 0 0,-25 0 31,25 0-31,0 0 0,24 0 15,-24 0-15,25 0 16,-25 0 0,-1 0-16,1 0 15,0 0 1,-25 0-16,0 0 15,-25 0 1,0 0-16,1 0 16,-1 0-16,0 0 15,-25 0 1,26 0-16,24 0 15,-25 0 1,25 0-16,0 0 16,0 25-1,25-25-15,-25 0 16,24 25-1,26-25-15,-25 0 16,24 0-16,-24 0 0,0 0 16,0 0-1,0 0-15,-25 0 16,0 25-1,-25-25-15,0 0 16,-25 0 0,1-25-16,-1 50 15,25-25 1,-24 0-16,24 0 15,0 0-15,25 0 16,0 0 0,0 0-16,25 0 15,0 0 1,0 24-16,-1-24 15,1 0-15,0 0 16,0 0-16,0 0 16,-25 0-16,0 0 15,0 0 1,-25 0-16,25 0 15,-50 0 1,25 0-16,1 0 16,-26 0-1,25 0-15,25 0 16,-25 0-1,25 0-15,0 0 16,0 0 0,25 0-16,25 25 15,-25-25-15,-1 0 31,1 0-31,0 0 0,0 0 0,-25 0 16,0 0 0,0-25-16,-25 1 15,0 24-15,0 0 16,1 0-1,-1 0 1,0 0-16,25 0 16,-25 0-16,50-25 15,-25 25 1,25 0-16,0 0 15,-1 0 1,1 0-16,0 0 16,-25 0-16,25 0 15,-25 0 1,0-25-16,0 25 15,25 0-15,-25 0 16,0 0-16,0 0 16,0 0-1,-25 0-15,25 0 16,-25 0-1,0-25-15,25 50 16,-25-25-16,25 0 16,-24 0-16,24 0 15,0 0-15</inkml:trace>
  <inkml:trace contextRef="#ctx0" brushRef="#br0" timeOffset="394689">17042 13495 0,'0'25'15,"0"-25"-15,0 0 0,-25 0 31,25-25-31,0 25 16,25 0-16,-1 0 16,1 25-16,0-25 31,25 0-31,-26 0 15,26 0-15,-25 0 0,0 0 16,24 0 0,-24 0-16,-25 0 15,0 25 1,-25-25-16,0 0 15,1 0 1,-1 25-16,-25-25 16,25 0-16,1 0 15,-1 0 1,0 0-16,25 0 15,0 24 1,25-24-16,-25 0 16,25 0-1,-1 25-15,26-25 16,0 0-16,-26 0 15,26 0 1,-25 25-16,0-50 0,-1 50 16,-24-25-1,0 0-15,-24 0 16,-26 0-1,25 0-15,-24 0 16,24-25 0,-25 25-16,1 0 15,24 0-15,0 0 16,25 0-1,0 0-15,0 0 16,0 0 0,25 0-16,0 0 15,-1 0 1,26 0-16,-25 25 15,0-25 1,-1 0-16,1 0 16,-25 0-16,0 0 0,0 0 15,-25-25 1,1 25-16,-26-25 15,0 25 1,1 0-16,24 0 16,0 0-1,0 0-15,25-24 16,0 24-16,0 0 15,25 0 1,0 24-16,25-24 16,-26 0-1,26 0-15,-25 0 16,24 0-1,-24-24-15,-25 24 16,0 0 0,0 0-16,-25-25 15,-24 25-15,24 0 16,-25 0-16,1-25 31,-1 25-31,25 0 0,1-25 16,24 25-16,0 0 15,0 0 1,24 25-16,26-25 15,0 0 1,-1 25-16,26-25 16,-75 0-1,0 0-15,0 0 0</inkml:trace>
  <inkml:trace contextRef="#ctx0" brushRef="#br0" timeOffset="396630">17810 14289 0,'0'0'16,"0"0"-16,0 0 15,-24 0-15,24 0 16,24-25-16,-24 25 16,25 0-16,-25 0 15,25 0 1,0 0-16,0 0 15,0 0 1,-1 0-16,1 0 16,-25 0-1,25 0-15,-25 0 16,-25 0-1,25 0-15,-49 0 16,24 0-16,0 0 16,0 25-16,-25-25 15,26 0 1,-1 0-16,0 0 15,0 0-15,25 0 16,0 25 0,0-25-16,25 25 15,0-25-15,0 0 16,24 0-1,-24 24-15,0-24 16,25 0 0,-50 25-16,24-25 31,1 0-31,-25 0 0,-25 0 15,25 0 1,-24 0-16,-26 0 16,25 0-16,0 0 15,0 0-15,25-25 16,0 50-1,-24-25-15,48 0 16,-24 0 0,25 0-1,-25 0-15,50 25 0,-25-25 16,24 0-1,1 0-15,-25 0 16,0 0-16,-1 0 16,-24 0-1,-24 25-15,24-50 16,-25 25-1,-25 0-15,1-25 16,-1 25 0,25 0-16,0 0 15,25 0-15,-25 0 16,25 0-1,25 0-15,-25 0 16,25 0 0,25 0-16,-1 25 15,-24-25 1,25 0-16,-50 0 15,25 0 1,-25 0-16,0-25 0,0 25 16,-25 0-16,0-25 15,0 25 1,-24-24-1,24 24-15,0 0 16,0 0-16,0 0 16,0 0-1,25-25-15,0 50 16,25-25-16,0 0 15,-25 0 1,25 0-16,25 0 16,-26 0-1,1 0-15,0 0 16,-25-25-1,0 25-15,0 0 16,-25-25-16,0 25 16,1 0-16,-1 0 31,-25 0-31,25 0 0,0 0 15,1 0-15,24 0 16,24 0 0,-24 0-16,25 0 15,0 25 1,0-25-1,-25 0-15,0 0 16,0 0-16,0 0 0</inkml:trace>
  <inkml:trace contextRef="#ctx0" brushRef="#br0" timeOffset="399695">23367 13545 0,'0'0'16,"0"0"-16,0 0 0,0 0 16,0 0-1,25-25-15,0 25 16,-25 0-16,24 25 15,1-25 1,0 0-16,25 0 16,-26 0-1,1 0-15,25 0 16,-25 25-1,-25-25-15,24 0 16,-24 0 0,-24 0-1,-1 0-15,0 0 16,-25 0-16,1 0 15,-1 0-15,25 0 16,1 0 0,-1 0-16,0 0 15,25 0 1,25 24-16,-25-24 15,0 0 1,25 0-16,-25 0 0,24 0 16,26 0-16,-25 0 15,24 25 1,-24-25-16,0 0 15,0-25 1,-25 25-16,0 0 16,0 0-1,-25 25-15,0-25 16,-24 0-16,24 0 15,-25 0 1,25 0-16,1 0 16,24 0-1,0 0-15,0 0 0,24 25 31,1-25-31,0 0 0,0 0 16,0 0 0,24-25-16,-24 25 15,0 0-15,-25 0 16,25 0-1,-25 25-15,0-25 16,0-25 0,-50 25-16,25 0 15,0 0 1,-24 0-16,49 0 15,-25 0 1,25 0-16,-25 25 16,25-25-16,0 0 15,25 0 1,-25 0-16,25 0 15,0-25-15,-1 25 16,1 0-16,0 0 16,0 0-1,-25-25 1,25 25-16,-25 0 15,0 0-15,-25 0 32,0 0-32,0 0 0,0-24 15,-24 24-15,24 0 16,0 0-1,25 0-15,0 0 16,0 0 0,0 0-16,50 0 15,-25 0-15,-1 24 16,1-24-1,-25 0-15,0 0 16,25 0 0,-25 0-16,0 0 15,0 0 1</inkml:trace>
  <inkml:trace contextRef="#ctx0" brushRef="#br0" timeOffset="401214">23590 14314 0,'0'0'16,"0"0"-16,0 0 16,0 0-1,0 0-15,0 0 0,0 0 16,25 0-1,-25 0-15,25 0 16,0 0-16,-1 0 16,26 0-1,24 0-15,-49 0 16,0 0-1,0 0-15,-25 0 16,0 0 0,0 0-16,0 25 15,-25-25 1,0 0-16,-24 0 0,24 0 15,-25 0 1,25 24-16,-24-24 16,49 0-1,-25-24-15,25 48 16,0-24-16,0 0 15,0 0 1,0 0-16,50 0 16,-26 0-16,26 25 15,0-25 1,-1 25-16,-24-25 15,0 0 1,0 25-16,-1-25 16,-24 0-1,-24 0-15,-1 0 16,0 0-1,-25-25-15,26 25 16,-26 0-16,0 0 16,26 0-1,-1 0-15,25 0 16,0 0-1,25 25-15,-25-25 16,24-25 0,1 25-16,0 25 0,25-25 15,-26 25-15,1-50 16,0 25-1,-25 0-15,0 0 16,0 25 0,-25-25-1,0 0-15,1 0 16,-26 0-1,25 0-15,-24 0 16,24 0-16,0 0 16,0 0-16,25 0 15,0 0 1,0 0-16,25 0 15,0 0 1,0 0-16,24-25 16,1 25-1,-25 0-15,24 0 0,-24 0 16,0 0-1,-25-25-15,0 25 32,0 0-32,-25 0 0,0 0 15,0-25-15,-24 25 16,-1 0-1,25-25-15,1 25 16,-1 0 0,25 0-16,0 0 15,25 25-15,-1-25 16,1 0-1,0 0 1,-25 0-16,0 0 0</inkml:trace>
  <inkml:trace contextRef="#ctx0" brushRef="#br3" timeOffset="6.56111E6">13693 6946 0,'0'0'0,"0"0"16,0 0-1,0-25-15,-25 25 16,25 0-1,0 25-15,-25-25 16,25 0-16,-25 0 0,25-25 16,-24 25-1,-1 0-15,0 0 16,0 0-1,0 0-15,0 0 16,1 0 0,-26 0-16,25 0 15,-24 0 1,24 0-16,-25 0 15,25 25-15,-24-25 16,-1 0 0,25 0-16,-24 0 15,-1 0 1,1 0-16,24 25 15,-25-25 1,1 0-16,-1 0 16,0 0-16,1 0 15,-1 25 1,25-25-16,-24 0 15,-1 24 1,25-24-16,-24 0 16,24 25-1,-25-25-15,25 0 16,-24 0-1,-1 0-15,25 0 16,-24 0-16,24 0 16,-25 0-1,26 25-15,-26-25 16,25 0-1,-24 0-15,24 0 16,-25 0 0,25 25-16,-24-50 15,24 25 1,-25 0-16,1 0 15,24 0-15,-25 0 16,1 0 0,-1 0-16,25 0 15,-24 0 1,-1 0-16,0 0 15,26 25 1,-26-50-16,0 25 16,26 0-1,-26 0-15,0 0 16,1 25-16,-1-25 15,25 25 1,-24-25-16,24 0 16,-25 0-1,25 0-15,-24 0 16,24 0-1,-25 0-15,26 0 16,-26 25-16,25-25 16,0 0-1,1 0-15,-1 0 16,0 0-1,0-25-15,0 25 32,1 0-32,-1-25 15,0 25-15,25-25 16,-25 25-16,25-25 15,0 0-15,-25 1 16,25-1 0,-24 25-16,24-25 15,0-25 1,0 50-16,-25-49 15,25 24 1,0 0-16,0 0 16,0 1-16,0-1 15,0-25 1,-25 25-16,25 1 15,0-1 1,-25 0-16,25-25 16,0 26-1,0-1-15,0 0 16,0 0-1,0-25-15,0 26 16,-25-1-16,25 0 16,0 0-1,0-24-15,0 49 16,0-25-1,0 0-15,0 0 16,0 0 0,0-24-16,0 24 15,0 0 1,0 0-16,0 1 15,0-1-15,0 0 16,0 0 0,0 0-16,0 1 15,0-26 1,0 25-16,25 0 15,-25 1 1,0-1-16,0 0 16,25-25-16,-25 25 15,0 1 1,25-1-16,-25-25 15,0 25 1,25 1-16,-25-26 16,0 25-1,0 0-15,0-24 16,0 24-1,0 0-15,24 0 0,-48 1 16,24-1 0,0 0-16,24 0 31,-24 0-31,0 1 0,0-1 15,0 25-15,25-25 16,-25 0 0,0 25-16,-25-25 15,25 0 1,0 25-16,25 0 15,-25-24-15,0 24 16,25-25 0,-25 25-16,0 0 15,25-25 1,0 25-16,-1 0 15,1-25 1,-25 25-16,50 0 31,-25-25-31,-1 25 16,26 0-16,-25 0 15,24 0-15,-24-24 32,25 24-32,-1 0 0,1 0 15,0 0-15,-1 0 16,1 0-1,0 0-15,-26 0 16,26 0 0,0 0-1,-1 0 1,1 0-16,-1 0 0,1 0 15,0 0-15,-1-25 16,-24 25 0,25 0-16,-1 25 31,1-25-31,-1 0 15,1 0-15,0 0 0,-25 0 16,24 0 0,1 0-1,-1 0-15,-24 0 16,0 0-16,25-25 15,-1 25 1,-24 0-16,25 25 16,-26-25-16,26 24 15,0-24 1,-1 0-16,-24 0 15,25 0 1,-1 0-16,1 0 16,-1 0-1,-24 0-15,25 0 16,0-24-1,-1 24-15,1 0 16,-1 0-16,1 24 16,0-24-1,-1 0 1,1 0-1,24 0-15,-24 0 0,-1 0 32,1 0-32,0-24 15,-1 24 1,26 24-16,-26-24 0,26 0 15,-26 0-15,1 0 16,0-24 0,-1 24-16,26 0 15,-26 0 1,26 0-16,-26 0 15,26 0 1,-26 0-16,1 0 16,24 0-16,-24 0 15,-1 0 1,1 0-16,25 0 15,-26-25 1,1 25-16,-1 0 16,1 0-1,24 0-15,-24 0 16,0 0-1,-1 0-15,1 0 16,-1 0-16,1 0 16,0-25-1,-26 25-15,26 0 16,0 0-1,-1 0-15,-24 0 16,25 0 0,-25 0-16,24 0 15,-24-25 1,25 25-16,-26 0 15,26 0 1,-25 0 0,0 0-16,24 0 15,-24 0 1,0 0-16,0 0 0,24 0 15,-24 0 1,0 0-16,0 0 16,-1 0-16,26 0 15,-25 25 1,0-25-16,-1 0 15,26 0 1,-25 0-16,25 25 16,-26-50-1,26 25-15,-25 0 16,24 0-1,-24 25-15,25-25 16,-1 0-16,-24 0 16,25 0-1,-1 0-15,-24 25 16,25-25-1,-1 0-15,-24 0 16,25 0 0,24 0-16,-24 0 15,-1 0 1,1 0-16,0 0 15,-1 0-15,1 0 16,0 0 0,-1 0-16,26 0 15,-26 0 1,26 0-16,-1 0 15,-24 0 1,24 0-16,-24 24 16,24-24-16,-24 0 15,24 0 1,1 0-16,-1 0 15,0 0 1,1-24-16,-1 24 16,1 0-1,24 0-15,-25 0 16,1 0-1,-1-25-15,0 25 16,-24 0 0,25 0-16,-1 0 31,0 25-31,1-25 0,-1 0 15,1 0 1,-1-25-16,-24 25 16,24 25-1,0-25 1,-24 0-16,25 0 31,-26 0-31,1 0 0,-1 0 16,1 0-16,0 0 15,-1 0 1,1-25-16,-1 25 15,1 0 1,0 0-16,-1 0 16,-24 0-16,25 0 15,-1 0 1,1 0-16,-1 0 15,1 0 1,0 0 0,-1 0-16,1 0 15,-25 0-15,24 0 16,1 0-1,-25 0-15,24 0 16,1 0 0,0 0-16,-1 0 0,1 0 15,-1 0-15,1 0 16,0 0-1,-1 0-15,1 0 16,24 0 0,-24-25-16,24 25 15,-24 0 1,0 0-16,24 0 15,0-25-15,-24 25 16,0 0 0,24-25-16,0 25 15,-24 0 1,24 0-16,1 0 15,-1 0 1,1-24-16,-1 24 16,1 0-16,-1 0 15,-24 0 16,24 0-31,0 0 16,1 0-16,-1 0 0,1-25 16,-1 25-1,0 0-15,-24 0 31,25 0-31,-1 0 0,-24 0 16,24 0 15,0 0-31,-24 0 16,24 0-16,-24 0 0,24 0 15,-24 0 1,24 0-16,-24 0 16,0 0-1,-1 0 1,1 0-1,0 0-15,-1 0 16,1 0-16,-1 0 16,-24 0-16,25 0 15,-25 25 1,-1-25-16,26 0 15,-25 0 1,0 0-16,24 24 16,-24-24-16,25 0 15,-26 25 1,1-25-16,25 25 15,-25-25 1,-25 50-16,24-50 16,1 24-1,0 1-15,-25 25 16,25-25-1,0 24-15,-25-24 16,25 25 0,-25-1-16,24-24 15,-24 25-15,0-1 16,0 1-1,0 0-15,0 24 16,0-24 0,0-1-16,0 26 15,0-26 1,-24 26-16,24-26 15,0 26-15,0-26 16,0 26 0,-25-1-16,25-24 15,0 24 1,-25-24-16,0 24 15,25 1 1,-25-1-16,25-24 16,-25 24-16,25-24 15,-24-1 1,24 26-16,-25-50 15,25 49 1,-25-24-16,25-26 16,-25 26-1,25-25-15,0 0 16,-25 24-1,25-24 1,-24 0-16,24 0 16,0-25-16,0 25 31,-25-1-31,25 1 15,0-25-15,-25 25 16,25-25 0,-25 25-16,25-25 15,-25 0 1,1 0-16,24 0 15,-25 25-15,0-25 16,25 0 0,-25 0-16,0 0 15,1 0 1,-1 0-16,0 0 15,0 0 1,0 0-16,1 0 16,-1 0-16,0 0 15,0-25 1,0 50-16,-24-25 15,24-25 1,-25 25-16,25 0 16,1 0-1,-26 0-15,0 0 16,26 0-1,-26-25-15,25 25 16,-24 0-16,24 0 16,-25 0-1,25 0-15,-24-25 16,24 25-1,-25 0-15,26 0 16,-26 0 0,25 0-16,-24-25 15,24 25 1,-25 0-16,25-24 15,-24 24-15,24 0 16,0 0 0,-25-25-16,26 25 15,-1 0 1,-25 0-1,25 0-15,1-25 16,-1 25 0,0 0-16,-25 0 15,26 0-15,-1 0 16,-25-25-1,25 25 1,1 0-16,-1 0 16,0 0-1,-25 0-15,26 0 16,-1 0-1,0 0-15,0 0 16,-24 0-16,24 0 16,0-25-1,0 25 1,0 0-16,-24 0 15,24 0-15,0 0 16,0 0 0,0 0-16,1 0 15,-1 0 1,-25 0-16,25 0 15,1 0-15,-1 0 16,0-25 0,0 25-16,-24 0 15,24 0 1,0 0-16,0 0 15,0 0 1,-24 0-16,24 0 16,0-24-1,0 24-15,1 0 16,-26 0-16,25 0 15,0 0 1,1 0-16,-1 0 16,0 0-1,-25 0-15,26 0 16,-1-25-16,0 25 15,-25 0 1,25 0-16,1 0 16,-1 0-1,0 0-15,-25 0 16,26 0-1,-1 0-15,-25 0 16,25 0 0,1 0-16,-26 0 15,25 0 1,0 0-16,1 0 15,-26 0 1,25 0-16,0 0 16,-24 0-16,24 0 15,0 0 1,-24 0-16,24 0 31,0 0-31,0 0 16,-24 0-1,24 0-15,0 0 16,0 0-16,-25 0 15,26 0 1,-1 0-16,-25 0 16,25 25-1,1-25-15,-26 0 16,25 0-1,0-25-15,-24 25 16,24 25-16,0-25 16,-24 0-1,24 0-15,-25 0 31,25 0-31,1 0 0,-26 0 16,25 0 0,-24 0-16,24 0 15,0 0 1,0 0-16,-24 0 15,24 0-15,0 0 32,-25 0-32,25 0 0,-24 0 15,24 0 1,0 0-16,-24 0 15,24 0 1,-25 0-16,25-25 16,1 25-1,-26 0-15,25 0 16,-24 25-16,-1-25 15,25 0 1,-24-25-16,24 25 16,-25 0-1,25 0-15,-24-25 16,24 25-1,-25 25-15,25-25 16,-24 0-16,-1 0 16,25 0-1,-24 0-15,24 0 16,-25 0-1,26 0-15,-26 0 16,25 0 0,-24 0-16,-1 0 15,0 0-15,26 0 16,-26 0-1,25 0 1,-24 0-16,-1 0 16,25 0-1,-24 0 1,-1 0-16,25 0 15,-25 0 1,1 0-16,-1 0 16,1 0-1,24 0-15,-25 0 16,1 0-16,-1 25 15,0-25 1,1 0-16,-1 0 16,25-25-1,-24 25-15,-1 0 16,1 0-1,-1 0-15,0 0 16,1 0-16,-1 0 16,0 0-1,1 0-15,-1 0 16,1 0-1,-1 0-15,0 0 16,1 0 0,-1 0-16,1 25 15,-1-25 1,0 0-16,1-25 15,-1 50-15,1-25 16,-1 0 0,0 0-16,-24-25 15,24 25 1,1 0-16,-1 0 15,0 0 1,1 0-16,-26 0 16,26 0-16,-1-25 15,1 25 1,-1 0-16,0 0 15,1-25 1,-1 25-16,1 0 16,-1 0-1,0-25-15,1 25 16,-1 0-1,0 0-15,1-24 16,-1 24-16,1 0 16,-1-25-1,0 25-15,1 0 16,-1 0-1,1 0-15,-1-25 16,-24 25 0,24 0-16,0 0 15,1-25 1,-1 25-16,25 0 15,-24 0 1,-1 0 0,0 0-16,1-25 15,-1 25 1,1 0-16,-1 0 15,0 0 1,1 0-16,24 0 16,-25-24-1,1 24-15,-1 0 16,25 0-16,-24 0 15,-1 0 1,1 0-16,-1 0 16,0 24-1,25-24-15,-24 25 16,-1-25-16,25 0 15,-24 25 1,24 0-16,-25 0 16,50-25-1,0 0-15,0 0 0</inkml:trace>
  <inkml:trace contextRef="#ctx0" brushRef="#br3" timeOffset="6.56296E6">16397 4292 0,'0'0'0,"0"0"16,0 0 0,0 24-1,0 1-15,0 0 0,24 25 16,-24-25-16,0 24 15,0-24 1,0 0-16,0 0 16,0-25-16,0-25 15,0 25 1,0-25-16,0 0 15,0 0 1,0 1-16,0-26 16,25 0-1,-25 25 1,25 1-16,-25 24 15,25 0-15,-25 0 16,25 0-16,-25 24 31,0 1-31,24 0 16,-24 0-16,25 0 15,-25 0-15,0-1 32,25-24-32,-25 0 15,25 0-15,-25 0 0,25-24 16,-25-1-1,24 0 1,-24 0 0,25 0-16,0 0 15,-25 25-15,25 0 16,-25 0-1,25 25 1,-25 0-16,0 0 16,24 0-16,-24 0 15,25-1 1,-25 1-16,25 0 15,-25 0-15,0 0 16,0-25-16,0 0 0</inkml:trace>
  <inkml:trace contextRef="#ctx0" brushRef="#br3" timeOffset="6.56315E6">16868 4515 0,'0'0'16,"0"0"-1,0 0-15,0 25 16,0 0 0,0-1-1,0-24-15,0 25 0,0-25 0</inkml:trace>
  <inkml:trace contextRef="#ctx0" brushRef="#br3" timeOffset="6.56329E6">16868 4391 0,'0'0'0,"0"-25"16,0 25-16,0 0 15</inkml:trace>
  <inkml:trace contextRef="#ctx0" brushRef="#br3" timeOffset="6.56397E6">17190 4441 0,'0'0'0,"-24"0"16,24 0-16,-25-25 16,25 25-16,0 25 31,-25-25-31,25 24 0,0 1 15,-25 0-15,25 0 16,-25 0-16,25-1 31,0 1-31,0-25 0,0 0 16,25 0-1,-25 0-15,25 0 16,-25-25-16,25 25 16,-25-24-16,25-1 31,-25 0-31,0 0 15,24 0-15,-24 1 16,0-1-16,25 0 31,-25 0-31,0-25 16,0 26-16,0 24 15,0 0-15,0 0 32,0 0-32,0 0 15,0 0-15,0 24 16,25 1-1,-25 0 1,0 25 0,25-25-16,-25-1 0,25 26 15,-25-25-15,24-25 16,-24 25-1,25-1 1,-25-24-16,0 0 0</inkml:trace>
  <inkml:trace contextRef="#ctx0" brushRef="#br3" timeOffset="6.56462E6">17538 4441 0,'-25'0'16,"25"0"-1,0 0-15,-25 0 16,25 24-1,0-24-15,0 25 16,-25 0-16,25-25 16,0 25-1,0 0-15,0-25 16,0 24-1,0-24-15,0 0 16,0 0 0,25 0-16,-25-24 15,25 24 1,-25-25-16,25 0 15,-25 0 1,0-24-16,24 24 16,-24 0-16,0 0 15,0 25 1,0-25-16,0 0 0,0 1 31,0 24-31,0 0 16,0-25-16,0 25 0,0 0 15,0 0 16,0 25-31,0-25 16,0 24-16,0 1 0,0 0 16,25 25-1,-25-25-15,25 24 31,-25-24-31,25 0 0,-25 0 16,25-1-16,-25 1 16,0-25-16,0 0 0</inkml:trace>
  <inkml:trace contextRef="#ctx0" brushRef="#br3" timeOffset="6.56498E6">17761 4242 0,'0'0'15,"0"25"-15,0 0 16,0-25-16,0 24 15,25 1 1,-25 0-16,0 0 16,0 0-1,24 0-15,-24 24 31,0-24-31,0 25 0,0-26 16,0 1 0,0 0-16,0-25 0,0 0 15</inkml:trace>
  <inkml:trace contextRef="#ctx0" brushRef="#br3" timeOffset="6.56545E6">17959 4565 0,'0'0'15,"0"0"-15,0 0 0,0 0 16,25 0-16,0 0 15,0-25 1,0 0-16,-1 0 31,-24 0-31,0 1 0,0 24 16,0-25-16,0 25 15,0 0 1,-24 25-16,-1-25 16,0 24-1,0-24-15,25 25 16,-25 0-1,50 0-15,-25 0 16,25-1 0,-25-24-16,25 25 15,0 0-15,-1-25 16,1 0-1,0 0-15,25-25 16,-50 25 0,0 0-16</inkml:trace>
  <inkml:trace contextRef="#ctx0" brushRef="#br3" timeOffset="6.56596E6">18455 4366 0,'0'0'15,"0"0"-15,0 0 16,0 25-16,0 0 15,0 0-15,0 24 16,25-24 0,-25 0-16,0 0 15,0-1-15,0-24 16,0 0-1,0 0-15,0 0 16,0 0 0,0-24-16,0-1 15,-25 0-15,25-25 16,0 26-1,-24-1-15,24-25 16,0 25 0,24 0-16,-24 1 15,25 24 1,-25-25-1,25 25-15,0 0 0,24 0 16,-24 0 15,0 0-31,0 25 0,0-25 16,-1 0-16,-24 49 15,0-49 1,0 0-16,0 0 0</inkml:trace>
  <inkml:trace contextRef="#ctx0" brushRef="#br3" timeOffset="6.56623E6">18480 4465 0,'0'0'16,"-25"0"-16,25 0 15,0 0-15,0 0 16,0 0-16,25 0 15,0 0 1,25 0 0,-26 25-16,-24-25 0,0 0 15</inkml:trace>
  <inkml:trace contextRef="#ctx0" brushRef="#br3" timeOffset="6.56655E6">18505 4639 0,'0'0'16,"0"0"-16,0 0 0,0 0 15,0 0 1,50 0-16,-26 0 16,1 0-1,0 0-15,0 0 31,0 0-31,-25 0 0,24 0 16,1-25 0,-25 25-16,25 0 0,-25 0 15,0 0-15,0 0 0</inkml:trace>
  <inkml:trace contextRef="#ctx0" brushRef="#br3" timeOffset="6.56708E6">19001 4441 0,'0'0'16,"-25"0"-16,25 0 15,-24 0-15,-1 0 16,25 0-16,0 0 15,-25 24 1,25 1-16,-25 0 16,0-25-1,25 25-15,0-25 16,0 25-1,25-25-15,0 0 16,-25 0 0,25-25-16,0 25 0,-25 0 31,24-25-31,-24 25 0,25 0 15,0 0-15,-25-25 16,0 25 0,0 0-16,0 25 15,25-25 1,-25 25-16,0 0 15,0-1-15,0-24 16,25 25 0,-25-25-1,0 0-15</inkml:trace>
  <inkml:trace contextRef="#ctx0" brushRef="#br3" timeOffset="6.56758E6">19324 4416 0,'0'0'0,"0"0"15,-25 0-15,0 0 16,0 25 0,0-25-16,25 0 15,-24 0-15,24 0 16,0 24-1,24-24-15,-24 0 16,0 25 0,25-25-16,-25 0 15,25 25 1,-25-25-1,25 25-15,0-25 16,-25 0-16,0 0 16,0 0-16,0 25 15,0-25 1,0 0-16,-25 24 15,25-24 1,-25 25-16,0-25 16,0 25-1,1-25 1,24 0-16,0 0 0,0 0 0</inkml:trace>
  <inkml:trace contextRef="#ctx0" brushRef="#br3" timeOffset="6.56788E6">19572 4242 0,'0'0'15,"-25"0"-15,25 0 16,0 25 0,25 0-16,-25-1 15,25 26-15,-25 0 16,0-25-16,24 24 15,-24-24-15,0 25 16,0-26 0,0-24-16,0 25 15,0-25-15,0 0 0</inkml:trace>
  <inkml:trace contextRef="#ctx0" brushRef="#br3" timeOffset="6.56817E6">19448 4490 0,'0'0'0,"0"0"16,0 0-1,24-25-15,1 25 16,25 0 0,-25-24-16,24 24 0,-24 0 15,0 0-15,0 0 31,0 0-31,-25 0 16,0 0-16,0 0 16,0 0-16</inkml:trace>
  <inkml:trace contextRef="#ctx0" brushRef="#br3" timeOffset="6.56868E6">20291 4019 0,'0'0'16,"0"0"-16,0 0 0,0 0 16,-25-25-1,25 50-15,-25-25 16,1 25-1,-1-1-15,0 1 16,25 0 0,-25 0-16,25 24 15,-25 1-15,1 0 16,-1-26-1,0 26-15,25-25 16,-25 25 0,25-26-16,0 1 15,25 0 1,-25-25-16,25 25 15,-25 0-15,25-25 16,-1 24 0,-24-24-16,0 25 15,0-25-15,0 0 16</inkml:trace>
  <inkml:trace contextRef="#ctx0" brushRef="#br3" timeOffset="6.56922E6">20341 4242 0,'-25'0'16,"25"0"-16,-25 25 0,0 0 15,0-25 1,1 24 0,24-24-1,-25 25-15,0-25 0,25 25 16,0-25-16,0 25 31,25-25-31,0 25 16,-25-25-16,24 0 15,1 25 1,0-25-16,0 24 15,0 1-15,-1-25 16,1 25-16,0-25 16,-25 0-1,0 25-15,-25-25 16,0 25-16,25-25 15,-24 24 1,-1-24-16,0 0 31,0 0-31,25 0 0,0 0 16,0 0-16,0 0 0</inkml:trace>
  <inkml:trace contextRef="#ctx0" brushRef="#br3" timeOffset="6.56983E6">20465 4366 0,'0'0'16,"-25"0"-16,25 0 15,0 0-15,0 0 0,0 0 32,0 50-32,0-25 0,25-1 15,-25 26 1,0-50-16,0 25 15,0-25 1,25 0-16,-25 0 16,24 0-1,1-25-15,0 0 16,0 0-16,-25 1 15,25 24 1,-1-25-16,-24 25 16,25 0-1,-25 0-15,0 0 16,0 25-1,0-1-15,25 1 16,-25 0 0,0-25-16,25 25 15,-25-25-15,25 0 16,-1-25-1,1 25-15,-25-25 16,25 0 0,0 1-16,-25-1 15,25 0 1,-25 0-16,0 0 15,-25 0 1,0 25-16,25 0 16,-25 0-16,25 0 15,0 0-15,0 0 0</inkml:trace>
  <inkml:trace contextRef="#ctx0" brushRef="#br3" timeOffset="6.57042E6">21258 4267 0,'-24'25'16,"24"24"-16,0-49 0,-25 25 15,25 25-15,-25-25 16,0 24-1,25-24-15,-25 0 16,25-25 0,-24 25-16,24-25 15,0 0 1,0 0-16,0 0 15,0-25-15,24-25 16,-24 1 0,0-1-16,25 25 15,0-25 1,0 26-16,0 24 15,-1-25 1,-24 25-16,25 0 16,0 0-1,-25 25-15,25-1 16,-25 1-16,0 0 15,25 25 1,-25-25-16,0-1 16,0 1-1,0 0-15,25 0 16,-25 0-1,0-25-15,0 0 16,0 0-16,0 0 0</inkml:trace>
  <inkml:trace contextRef="#ctx0" brushRef="#br3" timeOffset="6.57063E6">21134 4490 0,'0'0'0,"0"0"16,0 0 0,0-25-16,25 25 0,0 0 15,0 0 1,0-24-16,-25 24 15,0 0-15</inkml:trace>
  <inkml:trace contextRef="#ctx0" brushRef="#br3" timeOffset="6.57105E6">21556 4341 0,'0'0'15,"-25"25"-15,1-25 16,24 0 0,-25 0-16,25 0 15,0 25-15,-25-25 31,25 25-31,0-25 0,25 25 16,-25-25 0,25 24-16,-1-24 15,1 0 1,-25 25-16,25-25 15,-25 0 1,0 0 0,25 25-16,-25-25 15,0 0-15,0 25 16,-25-25-16,25 25 15,-25-25 1,0 24-16,25-24 0,0 0 16,0 0-16</inkml:trace>
  <inkml:trace contextRef="#ctx0" brushRef="#br3" timeOffset="6.57127E6">21779 4490 0,'0'0'15,"0"0"-15,0 25 16,0 0-1,0 0-15,0-25 0,0 0 16,0 0-16</inkml:trace>
  <inkml:trace contextRef="#ctx0" brushRef="#br3" timeOffset="6.57142E6">21829 4292 0,'0'-25'15,"0"25"-15,-25-25 16,25 25-16,0 0 15,0 0-15,0 0 0</inkml:trace>
  <inkml:trace contextRef="#ctx0" brushRef="#br3" timeOffset="6.5719E6">22027 4391 0,'0'0'15,"0"0"-15,0 0 0,-24 0 32,24 0-32,-25 0 15,0 25-15,25-25 16,-25 25-16,25-25 15,0 24 1,25 1 0,-25-25-16,25 0 15,0 0 1,-1-25-16,1 25 15,0-24 1,-25 24-16,25 0 16,-25-25-16,0 25 15,0 0 1,0 0-16,0 0 15,0 0 1,0 25-16,0-1 16,0 1-1,0-25-15,25 25 16,-1-25-1,-24 25-15,25-25 0,-25 0 16</inkml:trace>
  <inkml:trace contextRef="#ctx0" brushRef="#br3" timeOffset="6.57249E6">22102 3895 0,'0'0'16,"0"0"-16,0 0 0,25 0 16,-25 25-1,49-25-15,-24 0 16,0 24-16,25 1 15,-26 0 1,1 0-16,0 0 16,0-1-1,24 26-15,-24 0 16,0-26-1,0 26-15,-25 0 16,0-26 0,0 26-16,0-25 15,0 0-15,0 0 16,-25-1-1,25 1-15,-25 0 16,0 0 0,-24 0-16,24-1 15,0 1 1,25-25-16,0 0 0</inkml:trace>
  <inkml:trace contextRef="#ctx0" brushRef="#br3" timeOffset="6.58503E6">10394 7120 0,'0'0'15,"0"0"-15,0 0 16,0 0-16,-25 0 15,25 0-15,0 0 16,0 0 0,-25 0-16,25 0 15,-25 0-15,25 0 31,-25 0-31,1 0 32,24 25-32,-25-25 0,0 0 15,0 0-15,0 0 16,25 24-1,-24-24-15,-1 25 16,0-25 0,0 25-16,0 25 0,1-50 31,-1 24-31,0 1 0,0 0 15,0-25-15,0 25 16,1 0 0,-1-1-16,0 26 15,0-25 1,0 0-16,1-1 15,-1 26 1,0-25-16,0 0 16,0 24-16,1-24 15,-1 25 1,25-25-1,-25-1-15,0 26 16,25-25-16,-25 24 16,1-24-1,24 0-15,-25 25 16,25-1-16,-25-24 15,25 0 1,-25 0 0,25 24-16,0-24 15,0 0-15,-25 24 16,25-24-1,0 25-15,-24-50 16,24 25 0,0 24-16,0-49 15,0 50-15,-25-25 16,25-25-1,0 25-15,0-1 16,0 1 0,0 0-16,0 0 15,0 0 1,0-1-16,0 1 15,0 0 1,0-25-16,0 50 16,0-50-1,0 24-15,25 1 31,-25 0-31,0 0 16,0 0-16,24-1 0,-24 1 16,25-25-1,0 25-15,-25 0 16,0 0-16,25-25 15,-25 25 17,25-1-32,-25 1 15,0-25-15,24 25 0,-24-25 16,25 25-1,0-25-15,-25 25 16,25-25 0,0 24-16,-1-24 15,-24 25 1,25 0-16,0-25 15,0 0-15,0 25 16,-1-25-16,1 25 16,0-25-1,-25 0 1,25 24-16,0-24 15,-1 0 1,1 0-16,0 25 16,0-25-16,0 0 15,0 25 1,-1-25-16,-24 0 15,25 25 1,0-25 0,0 0-16,0 0 15,-1 0-15,1 25 16,0-25-16,0 0 15,0 0 1,-1 24 0,1-24-16,0 0 15,0 0-15,0 0 16,-1 0-1,1 0-15,25 0 16,-25 0 0,-1 0-16,-48 25 15,48-25-15,1 0 16,0 0-1,0 0-15,49-25 16,-49 25 0,0 0-16,24 0 15,-24 0 1,0 0-16,0 0 15,0 0 1,0 0-16,-1 0 0,1 0 16,0 0-16,0 0 15,0 0 1,24 0-16,-24 0 15,0 0 1,0 0-16,-1 0 16,-24 25-1,25-25-15,25 0 16,-25 0-1,-1 0-15,1 0 16,25 0-16,-25 0 31,-1 0-31,26 0 0,-25 0 16,0 25-1,24-50-15,-24 50 32,25-25-32,-26 0 0,1 0 15,0 0 16,25 0-31,-25 0 0,-1 25 0,1-25 16,0 0 0,25 0-16,-26 0 31,1 0-31,0 0 15,0 0-15,0 0 16,-1 0-16,1 0 16,0 25-16,0-25 15,0 0 1,-25 0-16,24 0 15,1 0 1,25 0-16,-25 0 16,-25 0-1,24 0-15,1 0 16,0 0-1,0 0-15,0 0 16,-1 0-16,1 0 16,-25 0-1,25 0-15,0 0 16,0 0-1,-1 0-15,1 0 16,0 24 0,0-24-16,0 0 15,0 0-15,-1 0 16,-24 0-1,25 0-15,25 25 16,-25-50 0,-25 25-16,24 0 0,1 0 15,0 0 1,0 0-16,0 0 15,-1 0-15,1 0 32,0 0-32,0 0 15,0 0-15,-1 0 16,1 0-16,0 0 15,0 0 1,0-24-16,-1 24 16,1 0-1,0 0 1,0 24-16,0-24 15,-1 0-15,26-24 16,-25 24-16,0 0 16,-1 0-1,1 0-15,-25 0 16,25-25-1,-25 25-15,25 0 16,-25 0-16,25 0 16,0 0-1,-1 0-15,1 0 16,0 0-1,0 0-15,0 0 16,-1 0 0,1-25-16,25 25 0,-25 0 31,-1 0-31,1 0 15,25 0-15,-25 0 0,-1 0 16,26 0 15,-25-25-31,0 25 16,-1 0-16,26 0 15,-25 0-15,0 0 16,24-25 0,-24 25-1,-25 0-15,25-24 16,0 24-1,-1 0-15,1 0 16,25 0-16,-25 0 16,24 0-1,-24 0-15,0 0 16,0-25-1,24 25-15,-24 0 16,25 0-16,-25 25 16,24-25-1,1 0-15,-25 0 16,-1 0-1,26 0-15,-25 0 16,24 0 0,-24 24-16,0-48 15,0 24 1,0 0-16,-1 0 15,26 0-15,-25 0 16,0 0 0,0 0-16,-25 0 15,24 0 1,1 0-16,0 0 15,0-25 1,-25 25-16,25 0 16,-1-25-1,-24 25-15,25-25 16,-25 25-16,25-25 15,0 25 1,-25 0-16,25-24 16,-25 24-1,0-25-15,24 0 16,-24 25-1,0 0-15,25-25 16,-25 25-16,0-25 16,25 1-1,-25 24-15,0-25 16,25 25-1,-25-25-15,25 0 16,-25 25 0,24-25-16,-24 25 15,0-24 1,25 24-16,0-25 15,-25 25-15,25 0 16,-25-25 0,25 25-16,-25-25 15,24 25 1,-24 0-16,25-25 15,-25 25 1,25 0-16,0 0 31,-25 0-31,0 0 0,25 0 16,-25 0-16,24 0 15,1-25 1,-25 25-16,25 0 16,0 0-1,-25 0-15,25 0 16,-1 0-1,-24-24-15,25 24 16,0 24-16,0-24 16,-25 0-1,25 0-15,0 0 16,-1 0-1,1 0 1,-25 0-16,25 0 16,0 0-16,-25 0 15,25 0 16,-1 0-31,1 0 0,-25 0 0,25 0 16,0 0 0,0 0-16,-1 0 15,1 0 1,0 0-16,0 25 15,-25-25 1,25 0-16,-1 0 16,-24 0-1,25 0-15,0 0 16,0 0-16,0 0 15,-25 0 1,24 0-16,1 0 16,0 0-1,-25 0-15,25 0 16,0 0-1,-1 0-15,1 0 16,0 25-16,0-50 16,0 25-1,-25 0-15,24 0 16,1 0 15,-25 0-31,25 0 0,0 0 16,0 0-16,0 0 15,-1 0 1,1 0-16,-25 0 15,25 0-15,0-25 16,0 25 0,-1 25-16,1-25 15,0 0 1,0 0-16,0 0 15,-1 0 1,1 0-16,0 0 16,0 0-1,0 0-15,-1 0 31,1 0-31,0 0 0,0 0 16,0-25 0,-1 25-16,1 0 15,0 0 1,0 0-16,0 0 15,-1 0 1,1 0-16,0 0 16,0 0-16,0-24 31,-1 24-31,1 0 15,0 0-15,0 0 16,0 0-16,-25 0 16,49 0-16,-24 0 15,0 0 1,0 0-16,0 0 15,-1 0-15,26-25 16,-25 25 0,0 25-16,-1-25 15,1 24 1,25-24-16,-25 0 15,24 0 1,-24 0-16,0 0 16,0 0-1,-1 0-15,26 0 16,-25 25-16,0-25 15,24 0 1,-24 0-16,25 0 16,-26 0-1,1 0 16,25 0-31,-25 0 0,24 0 0,-24 0 16,25 0-16,-25 0 16,24 0-1,-24-25-15,25 25 16,-26 0-1,1 0 1,25 0-16,-25-24 16,-1 24-1,1 0-15,25 0 16,-25 0-16,-1 0 15,1 0-15,25 0 16,-25 0 0,-1 0-16,26 0 15,-25 0 1,25 0-16,-26 0 15,1 0 1,25 0-16,-25 0 16,24 0-1,-24 0-15,25 0 16,-26 0-16,1 0 15,25 0 1,-25 0-16,-1 0 16,26 0-1,-25 0-15,0 24 16,24-24-1,-24 0-15,0-24 32,0 24-32,-1 0 15,1 0 1,25 0-16,-25 0 15,-1 0-15,1 0 16,0 0 0,25 0-16,-25 0 15,-1 0 1,1 0-16,0 0 15,0 0-15,0 0 16,24 0 0,-24 0-16,0 0 15,0 24 1,24-24-16,-24 0 15,0-24 1,24 24-16,-24 0 16,0 24-1,25-24-15,-26 0 16,1 25-16,0-25 15,25 0 1,-26 0-16,26 0 16,-25 0-1,0 0-15,24 0 16,-24 0-1,0 0-15,25 0 16,-26 0 0,1 0-16,25 0 15,-25 0-15,-1 0 16,1 0-1,25 0-15,-1 25 16,-24-25 0,0 0-16,0 0 15,0 0 1,24 0-16,-24 0 15,0 0-15,24 0 16,-24 0 0,0 0-16,0 0 15,0 0 1,-1 0-16,26 0 15,-25 0-15,0 0 16,24 0 0,-24 0-16,0 0 15,0 0 1,0 0-16,-1 0 15,1 0 1,0 0 0,25 0-16,-26 0 15,1 0-15,25 0 16,-25 0-1,-1 0-15,1 0 0,0 0 32,0 0-32,24 0 15,-24 0-15,0 25 16,25-25-1,-26 0-15,1 0 16,0 0 0,25 0-16,-26 0 15,1 0 1,25 0-16,-25 0 15,-1 0-15,1 0 16,0 0 0,0 0-16,25 0 15,-26-25 1,1 25-16,-25 0 15,25 25 1,25-25-16,-26 0 16,1 0-1,0 0-15,0 0 16,0 0-16,-1-25 15,1 25 1,-25 0 0,25 0-16,0 0 15,0 0-15,-1 0 16,1 0-1,0 0-15,0 0 16,0 0 0,-1 0-16,1 0 15,0 0-15,-25 0 16,50 0-1,-26 0-15,1 0 16,0 0 0,-25 25-16,25-25 15,0 0 1,-1 0-16,1 0 15,0 0-15,0 0 16,0 0 0,0 25-16,-25-25 15,24 0 1,1 0-16,25-25 15,-50 50 1,25-25-16,-1 0 16,1 0-1,0 0-15,0 0 16,0 0-1,-25 0-15,24 0 16,1 0-16,0 0 16,0 0-1,0 0 1,-25 0-16,24 0 15,1-25-15,0 25 32,0 0-32,0 0 15,-25 0-15,24-25 16,1 25-1,0 0-15,0-25 32,-25 25-32,25 0 0,-1-25 15,-24 1 1,25 24-16,0 0 15,-25-25-15,25 25 16,0-25 0,-25 0-16,25 0 15,-25 25 1,24-24-16,-24-1 15,25 25 1,-25-25-16,0 0 16,25 25-1,-25-25-15,0 25 16,0-24-16,0-1 15,0 0 1,0 25-16,0-25 16,0 0-1,-25 25-15,25-24 16,0-1-1,0 25-15,0-50 16,-25 25 0,25 1-16,0 24 15,0-25-15,0 0 16,0 0-1,-24 0-15,-1 25 16,0-25 0,0 1-16,0-1 31,25 0-31,-25 0 0,25 0 15,-24 1-15,24 24 16,-25-25 0,25 0-16,-25-25 15,0 26 1,25-1-16,-25 0 15,1 0-15,24 0 16,-25 25 0,25-49-1,-25 24-15,0 25 16,0-25-16,25 0 15,0 1 1,-24-1-16,-1 0 16,25 0-1,-25 0-15,25 0 16,-25 1-1,25-1-15,0 0 16,-25 0 0,25 25-16,-24-25 31,-1 1-31,25-1 0,0 0 15,-25 25-15,25-50 16,0 50 0,0-24-16,-25 24 31,25 0-31,0-25 0,0 0 15,0 25-15,-25-25 16,25 25 0,0 0-16,0 0 0,0 0 0</inkml:trace>
  <inkml:trace contextRef="#ctx0" brushRef="#br3" timeOffset="6.58718E6">7318 7541 0,'-25'25'16,"25"-25"0,0 0-16,-25 25 0,25 25 31,-25-26-31,0 1 0,25 25 15,0-25 1,-24 0-16,24-1 16,-25-24-16,25 25 15,0-25 1,0-25-1,0 25-15,0-24 16,25-26-16,-25 0 16,0 1-16,24-1 31,1 0-31,0 1 15,0-1-15,0 25 32,-25 25-32,24 25 15,1-25-15,0 50 16,-25-25-16,25 24 15,-25 26-15,0-26 16,0 1 0,25 0-1,-25-26-15,0 26 16,0-25-1,0-25-15,0 0 0,0 0 0</inkml:trace>
  <inkml:trace contextRef="#ctx0" brushRef="#br3" timeOffset="6.58742E6">7194 7715 0,'24'-25'16,"-24"0"-16,25 25 15,0 0 1,25-24-16,-26 24 15,1 0-15,-25 0 16</inkml:trace>
  <inkml:trace contextRef="#ctx0" brushRef="#br3" timeOffset="6.58781E6">7839 7343 0,'-25'-25'16,"25"25"-16,-25-25 15,25 25-15,-25 0 16,0-24-1,1 48-15,24-48 16,-25 48 0,0 1-16,25 25 15,-25-1 1,25 1-16,0-25 15,0 49-15,25-49 16,-25 25 0,0-1-16,0-24 15,0 0 1,25 0-16,-25-25 15,0 25 1,0-25-16,0 0 0</inkml:trace>
  <inkml:trace contextRef="#ctx0" brushRef="#br3" timeOffset="6.5883E6">7516 7665 0,'0'0'15,"0"0"-15,0-24 0,25 24 16,0 0 0,0-25-16,24 25 15,-24 0-15,25 0 16,-26 0-1,1 25-15,0-25 16,-25 0 0,0 24-16,0-24 15,0 25-15,0 0 16,0-25-16,25 0 31,-25 25-31,0-25 0,0 25 16,0-25-16,0 0 15,0 0 1,0 0-16,0 0 15,0-25 1,0 25-16,0-25 16,0 0-1,0 0-15,25 1 16,-25-1-16,24 25 15,26-25 1,-50 25 0,25 25-16,-25-25 0,0 0 0</inkml:trace>
  <inkml:trace contextRef="#ctx0" brushRef="#br3" timeOffset="6.58852E6">8161 7665 0,'-25'25'16,"25"-25"-16,0 25 15,0-25 1,0 25-16,0 0 15,0-25-15,0 0 0,0 0 0</inkml:trace>
  <inkml:trace contextRef="#ctx0" brushRef="#br3" timeOffset="6.58865E6">8161 7442 0,'0'0'0,"0"0"0,-25 0 16,25 0-16</inkml:trace>
  <inkml:trace contextRef="#ctx0" brushRef="#br3" timeOffset="6.58894E6">8384 7517 0,'0'0'0,"0"0"15,0 0-15,0 0 16,-24 24-1,-1 1-15,0-25 16,25 25 0,-25-25-16,25 25 15,0 0 1,0-1-16,0-24 15,25 25-15,-25 0 16,25-25 0,0 25-16,-25-25 15,0 0-15,0 0 0</inkml:trace>
  <inkml:trace contextRef="#ctx0" brushRef="#br3" timeOffset="6.58938E6">8657 7566 0,'0'0'16,"-25"0"-16,25-25 16,-24 25-1,-1 0-15,0 25 16,0-25-1,0 0-15,25 25 16,0 0 0,-24 0-16,24-25 0,24 24 31,-24-24-31,0 25 0,25-25 15,-25 0-15,25-25 16,0 25 0,0-24-16,-1 24 15,1 0 1,-25-25-16,0 25 15,0 0-15,0 0 16,0 0 0,25 25-16,-25-25 15,0 24 1,0 26-16,25-50 15,-25 50 1,0-50-16,0 0 0</inkml:trace>
  <inkml:trace contextRef="#ctx0" brushRef="#br3" timeOffset="6.59082E6">8583 7864 0,'-25'0'16,"25"0"-16,0 0 16,0 0-1,0 0-15,-25 25 16,25 0-1,25-25-15,-25 24 16,0-24 0,0 25-16,0 0 15,0 0-15,0-25 16,25 25-1,-25-1-15,0 1 16,25 0 0,-1 0-16,-24 0 15,25-25 1,0 0-16,-25 0 15,25 24-15,0-24 16,-1 25 0,1-25-16,0 0 15,0 0 1,24 25-16,-24-25 15,0 0 1,0 0-16,-25 0 31,25 0-31,-25 0 0,24 0 16,1 0-16,-25 0 15,25 0 1,0 25-16,-25-25 16,0-25-1,25 50 1,-25-25-16,0 0 15,0 0-15,0 0 16,0 0 0,0-25-16,0 25 15,0 0-15,0 0 16,0 0-1,0-25-15,-25 0 16,25 1 0,-25 24-16,25-25 15,-25 0 1,25 0-16,0 25 15,-25-25 1,25 25-16,0 0 16,0 0-16,0 0 15,0 0 1,0 0-16,0 0 15,0 0 1,0 0-16,0 0 16,0 25-1,25-25-15,0 0 16,0 25-1,0-25-15,-1 25 16,-24 0-16,25-25 16,-25 24-1,25-24-15,-25 25 16,0-25-1,-25 25-15,25-25 16,0 0 0,0 25-16,-25-25 15,1 25-15,-1-25 16,0 24-1,0 1-15,0 0 16,1 0 0,24 0-16,-25-25 15,25 0-15,0 0 0</inkml:trace>
  <inkml:trace contextRef="#ctx0" brushRef="#br3" timeOffset="6.59877E6">9625 9303 0,'0'0'16,"-25"0"-16,25 0 16,0-25-16,0 25 15,-25 0-15,25 0 16,0 25-16,-25-25 15,25 0 1,-25 0-16,1 25 16,-1-25-1,-25 0-15,25 24 16,-24-24-1,24 25-15,-25 0 16,26 0 0,-1 0-16,0-1 15,-50 1-15,26 0 0,24 0 16,0 0-1,0-1-15,1 26 16,-1-25 0,0 0-16,0 24 15,0 1 1,1-25-16,-1 24 15,0-24 1,0 25-16,0-1 16,25-24-16,-24 25 15,24-1 1,-25 1-16,0 0 15,0-1 1,0 1-16,25-1 16,0-24-1,-24 25-15,24 0 16,-25-1-16,25 1 15,0-1-15,0 1 32,0 0-32,0-1 0,0 1 15,0 24 1,0-24-16,25-1 15,-25 1 1,0 0-16,24-1 16,-24 1-16,0 24 15,0-24-15,25 0 16,-25-1-1,0 1-15,25-1 16,-25 1 0,25-25-16,0 24 15,-1 1 1,-24 0-16,25-25 15,0-1 1,0 26-16,0-25 0,-1 0 31,1-1-31,0 26 0,25-25 16,-26 0-1,1-1-15,25 1 16,-25 0-16,24 0 16,-24 0-1,25-25-15,-25 24 16,24-24-16,1 0 15,-25 25 1,24-25-16,1 25 16,-1 0-1,-24-25-15,25 0 16,-1 25-1,1-25-15,-25 24 0,49-24 32,-24 0-32,-1 0 0,1 25 15,-25-25-15,25 0 16,-1 0-1,-24 0-15,25 0 16,-1 0 0,1 0-16,-25 0 15,24 0 1,1 0-16,-1 0 15,1 0 1,-25 0-16,24 0 16,1 0-16,-25 0 15,24 0 1,-24 0-16,25 0 15,-1 0-15,-24 0 16,25 0-16,-25 0 16,24 0-1,-24 0-15,25 0 16,-25 0-16,24 0 15,1-25 1,-25 25-16,24 0 16,1 0-1,-1 0-15,-24 0 16,25 0-1,-1 0-15,-24 25 16,25-25 0,-1 0-16,-24 0 15,25 0 1,-1 0-16,1 0 15,-25 0-15,25 0 0,-1 0 16,1 0 0,-25 0-16,24 25 15,1-50 1,-1 25-16,-24 0 15,25 0 1,-1 0-16,-24 0 16,25 0-16,-1 0 15,1 0 1,-25 0-16,24 0 15,1 0 1,0 0-16,-26 0 16,26 25-1,0 0-15,-1-25 16,26 25-16,-26-50 15,1 25 1,0 25-16,-1-25 0,1 0 16,-1 0-1,1 0-15,0 0 16,-1 0-1,1 0-15,24 0 16,-24 0 0,-1 0-16,1 0 15,25 0-15,-26 0 16,1 24-1,-1-24-15,26 0 16,-26 0 0,1 0-16,24 25 15,-24-25 1,0 0-16,-1 0 15,26 0-15,-26 0 16,1 0-16,24 25 16,-24-25-16,0 0 15,24 0 1,-24 0-16,24-25 15,-24 25 1,-1 0 0,1 0-16,24 0 15,-24 0-15,-1 0 16,26-25-16,-26 25 15,26 0 1,-25 0 0,-1 0-16,1 0 15,-1-24 1,1 24-16,0 0 15,-1 0-15,1 0 16,-1-25 0,1 25-16,24 0 0,-24 0 15,24-25-15,-24 25 16,0 0-1,24 0-15,-24 25 16,24-50 0,-24 25-16,24 0 15,-24-25 1,24 25-16,-24 0 15,24 0 1,-24 0-16,-1-25 16,26 25-16,-26 0 15,26 0 1,-26 0-16,1 0 15,0 0 1,24 0-16,-24 0 16,-1 0-1,26 0-15,-26 0 0,1 0 16,0 0-16,-1 0 15,1 0 1,-1 0-16,26-24 16,-26 24-1,1 0-15,0 0 16,-1 0-1,1 0-15,0 0 16,-1 0-16,1-25 16,-1 25-1,1 0-15,0 0 16,-1 0-1,1 0 1,24 0-16,-24 0 16,-1 0-16,26-25 15,-26 25-15,1-25 16,0 25-16,-1 0 15,26 0 1,-26 0-16,1 0 16,0 0-16,24 0 15,-24-25 1,-1 25-16,26 0 16,-26 0-1,1 0-15,24 0 16,-24 0-1,-1 0-15,1 0 16,25 25 0,-26-25-16,1 0 0,-1 0 15,1 0 1,0 25-16,-1-25 15,1 0 1,-1 0 0,26 0-16,-26 25 15,1-25-15,0 0 16,-1 0-16,1 0 15,-1 0-15,1 0 16,-25 25 0,25-1-16,-1-48 15,1 48 1,-1-24-16,1 0 15,-25 0 1,24 25-16,-24-25 16,25 0-1,-25 0 1,24 25-16,-24-25 0,25 0 15,-26 0 1,1 0-16,25 25 16,-25-25-1,-1 0-15,1 0 16,25 25-16,-25-25 15,-1 0-15,1 24 16,0-24-16,25 0 16,-25 0-1,-1 25-15,1-25 16,0 25-1,0-25-15,0 0 16,-1 0 0,1 0-16,0 0 15,0 25 1,24-25-16,-24 25 15,0-25-15,25 0 16,-26 0 0,26 25-16,-25-25 15,24 0 1,-24 0-16,25 0 15,-1 0 1,-24 0-16,25 0 16,-1 0-16,1 0 15,-25 0-15,25 0 16,-1 0-16,-24 0 15,25 0 1,-1 0-16,1 0 16,-1 24-1,26-24-15,-50 0 16,24 0-1,1 0-15,-1 0 16,1 25-16,0-25 16,-1 0-1,1 0-15,-1 0 16,1 0-1,25 0-15,-51 25 16,26-25-16,0 0 16,-1 0-16,1 0 31,-1 0-31,-24 0 0,25 0 15,-1-25-15,1 25 16,0 0 0,-1 25-16,1-50 15,-1 25 1,1 0-16,0 0 15,-1 0 1,1 0-16,0 0 16,-1 0-16,-24 0 15,25 0 1,-1 0-16,1 0 15,-25 0 1,-1-25-16,1 25 16,25-24-1,-25 24-15,24-25 16,-24 0-1,0 0-15,0 0 16,-1 0-16,1 1 16,0-1-1,0 0 1,-25-25-16,25 26 15,-25-26 1,24 25-16,-24 0 16,25-24-16,-25 24 15,0-25 1,25 1-16,-25 24 15,25-25 1,-25 1-16,0-1 16,25 25-1,-25-24-15,0 24 0,0 0 16,0-25-16,0 1 15,0-1 1,25 1-16,-25 24 16,0-25-16,24 1 15,-24 24 1,0-25-16,25 1 15,-25-1 1,0 25-16,25-24 16,0 24-1,-25-25-15,0 25 16,0-24-1,25 24-15,-25-25 0,0 1 32,0 24-32,0 0 15,0 0-15,0 0 0,0 25 16,24-24-1,-24-1-15,0 0 16,0 0 0,0 0-16,0 1 15,25-1-15,-25 0 16,25 0-1,-25 0-15,-25 25 16,25-24 0,0-1-16,0 25 15,25-25 1,-25-25-16,-25 50 15,25-25-15,0 25 16,0 0 0,0-24-16,0-1 15,0 25-15,0-25 31,0 0-31,0 25 16,0-25-16,0 25 0,0-24 31,25-1-31,-25 25 0,0-25 16,0 0-1,0 0-15,0 25 16,0-24-16,25 24 16,-25-25-1,0 0-15,25 25 16,-25-25-1,0 0-15,0 1 16,0 24 0,0-25-16,-25 0 15,25 0-15,25 0 16,-25 1-1,0 24-15,0-50 16,0 50 0,0-25-16,0 0 15,24 0 1,1 1-16,-25-1 15,0 0 1,-25 0-16,25 0 16,0 1-1,0-1-15,0 0 0,-24 0 16,-1 0-16,25 1 15,0-1 1,0 0-16,-25 0 16,25 0-1,0 1-15,0 24 16,0-25-1,0 0-15,0 0 16,0 25-16,0-25 16,0 25-1,0-24-15,-25-1 16,25 25-1,0-25-15,0 25 16,0-25 0,-25 25-16,25-25 15,0 25-15,0 0 31,-24 0-31,24-24 16,0 24-16,-25-25 16,25 25-16,-25 0 31,25-25-31,-25 25 15,0-25-15,1 25 16,24-25-16,-25 25 31,0 0-31,25-25 16,-25 25-16,25-24 0,-25 24 15,0 24 17,1-24-32,-1 0 15,0 0-15,25 0 0,-25 0 16,25 0-1,0 0-15</inkml:trace>
  <inkml:trace contextRef="#ctx0" brushRef="#br3" timeOffset="6.60068E6">5581 9799 0,'-25'0'16,"25"0"-16,-24 0 15,-1-25-15,25 25 16,-25 0-16,-25 25 15,26-25-15,-1 25 16,-25-25 0,1 25-16,24-1 15,25-24-15,0 25 16,0-25-1,25 25-15,-1 0 16,1-25 0,0 25-16,25-1 15,-26 1 1,1 0-16,-25 0 15,25 0 1,-25-25-16,0 24 16,0 26-16,-25-25 0,0 0 15,1-1 1,-26-24-16,25 25 15,-24-25 1,24 25-16,25-25 16,0 0-16</inkml:trace>
  <inkml:trace contextRef="#ctx0" brushRef="#br3" timeOffset="6.60119E6">5705 9948 0,'0'0'16,"-24"25"-16,24 24 15,0-24 1,-25 0 0,25 24-16,25-24 0,-25 0 15,0-25 1,0 25-16,0-25 15,0 0-15,0 0 16,0 0 0,0-25-16,0 0 0,0 0 15,-25 1 1,50-26-16,-25 25 31,0 0-31,0 1 0,24-1 16,-24 25-1,25-25-15,0 25 16,0-25-1,0 25-15,24-25 16,-24 25-16,25 0 16,-26 25-1,1-25-15,0 0 16,-25 0-16,0 0 15,0 0-15</inkml:trace>
  <inkml:trace contextRef="#ctx0" brushRef="#br3" timeOffset="6.60144E6">5581 10047 0,'25'0'0,"-25"0"16,25 0-16,0 0 15,-25 0 1,25 0-16,24 25 16,-24-25-1,25 0-15,-26 0 16,26 0-16,-50 0 15,25 25-15,-25-25 16,0 0-16</inkml:trace>
  <inkml:trace contextRef="#ctx0" brushRef="#br3" timeOffset="6.60166E6">5656 10196 0,'0'0'15,"0"0"-15,0 0 0,25 25 16,-1-25-1,26 0-15,0 0 16,-1 24 0,1-24-16,-1 0 15,1 0-15,-25 0 16,-25 0-1,0 0-15,0 0 0</inkml:trace>
  <inkml:trace contextRef="#ctx0" brushRef="#br3" timeOffset="6.60228E6">6574 9948 0,'0'0'0,"-25"0"0,25 25 16,0-25-1,0 24-15,0 26 16,0-25-16,-25 24 16,0 1-1,0-25-15,0 0 16,25-1-1,0-24-15,0 0 0,-24 0 32,24 0-17,0 0-15,0-24 16,0-1-16,24-25 0,1 1 15,0 24-15,0-25 16,0 25 0,24 1-16,-49-1 15,25 25 1,0 0-16,-25 0 15,0 0 1,25 25-16,-25-25 0,0 49 16,25-24-16,-25 25 15,24-1 1,-24-24-16,0 0 15,0 24 1,25-24-16,-25-25 16,0 25-1,0-25-15,0 25 16,0-25-1,0 0-15</inkml:trace>
  <inkml:trace contextRef="#ctx0" brushRef="#br3" timeOffset="6.60248E6">6524 10097 0,'0'0'0,"0"0"15,25 24-15,0-24 16,-1 0 0,1 0-16,0 0 0,-25 0 15,0 0-15</inkml:trace>
  <inkml:trace contextRef="#ctx0" brushRef="#br3" timeOffset="6.60286E6">6995 10047 0,'0'0'0,"-25"0"16,25 0-1,-24-25-15,24 50 16,-25-25-1,25 0-15,0 25 16,0 0 0,0-1-16,0-24 0,25 25 15,-25 0-15,24 0 16,1-25-1,0 25-15,-25-25 16,25 24 0,-50-24-16,25 25 15,0-25 1,-25 0-16,0 25 15,1-25 1,-1 25-16,25-25 16,0 0-16,0 0 0</inkml:trace>
  <inkml:trace contextRef="#ctx0" brushRef="#br3" timeOffset="6.60306E6">7144 10221 0,'0'0'0,"0"0"15,0 24 1,0 1-16,-25 0 16,25-25-1,0 25 1,0-25-16,0 0 15,0 0-15,0 0 0</inkml:trace>
  <inkml:trace contextRef="#ctx0" brushRef="#br3" timeOffset="6.6032E6">7218 9923 0,'0'0'0,"0"0"15,0 0-15,0 0 16,0 0-16</inkml:trace>
  <inkml:trace contextRef="#ctx0" brushRef="#br3" timeOffset="6.60367E6">7467 10097 0,'0'0'0,"0"0"16,0 0-16,-25 24 15,0-24 1,25 0-16,-25-24 15,25 48-15,-25 1 16,0-25 0,1 50-16,24-50 15,-25 25-15,0-1 16,50-24-1,-25 25-15,25-25 16,-1 0-16,-24 0 16,25-25-1,0 25-15,0-24 16,0-1-1,0 0-15,-25 25 16,24 0 0,-24-25-16,25 50 15,-25-25 1,0 0-16,0 25 15,0 0-15,0-1 16,25 1 0,-25 0-16,0 0 0,25-25 15,-25 25 1,0-25-16,0 0 0</inkml:trace>
  <inkml:trace contextRef="#ctx0" brushRef="#br3" timeOffset="6.60492E6">6623 10369 0,'0'0'15,"0"0"-15,0 0 32,-25 0-32,25 25 0,-24 0 0,24 0 31,-25 0-31,25 24 0,-25-24 15,25 25 1,-25-1-16,25-24 31,0 25-31,25-25 0,-25-1 16,25 26-16,-25-25 15,25 0 1,-1 24-16,1-24 16,0 0-1,25 0-15,-26-1 16,26 1-1,0 0-15,-1-25 16,1 25-16,24 0 16,-24 0-16,24-25 15,-24 24-15,24-24 16,1 25-1,-26-25-15,26 0 16,-1 25 0,-24-25-1,-1 0-15,1 25 16,0-50-16,24 25 15,-24 0 1,-26 0 0,26 0-16,-25 0 0,0 0 15,-1 0 1,1 0-16,-25-25 15,0 25 1,0 0-16,0-25 0,0 25 31,0 0-31,0-24 0,0 24 16,-25 0-16,25-25 15,-24 0 1,-1 25-16,0-25 16,0 0-1,0 25-15,1 0 16,24 0-1,-25 0-15,25 0 16,0-25-16,0 50 16,25-25-1,-25 0-15,49 0 16,-24 25-16,25-25 15,-1 0-15,1 25 32,-1 0-32,-24-25 0,25 25 15,-25-25 1,-1 24-16,1 1 15,-25-25-15,0 25 16,0 0 0,-25 0-16,1-1 15,-1-24 1,-25 25-16,25 0 15,1 0 1,-26 0-16,25-25 16,0 24-1,1 1-15,-1 0 0,25-25 16,0 0-16</inkml:trace>
  <inkml:trace contextRef="#ctx0" brushRef="#br3" timeOffset="6.62237E6">8161 13148 0,'0'0'16,"0"0"-1,-25 25-15,25-25 16,-25 25-16,25-25 0,0 24 31,-24 1-31,24 25 0,0-25 16,-25 24-16,0-24 15,25 25 1,-25-1-16,0-24 16,25 25-1,0-1-15,0 1 16,0-1-1,0-24-15,0 25 16,0 0-16,25-26 31,-25 1-31,25 25 0,-25-25 16,25-1-16,0 1 15,-25 25-15,24-50 16,26 25 0,-25-1-16,0 1 15,24 0-15,-24 0 16,0 0-1,25-25-15,-26 24 16,1 1 0,0-25-16,0 0 15,0 25 1,-1-25-16,1 0 15,0 0 1,0 25-16,0-25 16,-1 25-1,1-25 1,0 0-16,0 24 15,0-24-15,24 25 16,-24-25-16,0 0 0,0 0 16,24 25-1,-24-25 1,0 0-16,0 25 15,-1-25-15,1 0 16,0 0-16,0 25 16,0-25-1,-1 0-15,1 25 16,0-25-1,25 0-15,-25 0 16,-1 0 0,1 0-16,-25 0 15,25 0-15,0 24 16,0-24-1,-1 0-15,1 0 16,0 25 0,0-25-16,0 0 15,-1 0-15,1 0 16,0 25-16,0-25 15,0 0 1,-25 0-16,49 0 16,-24 25-1,0-25-15,0 0 16,-1 0-16,1 0 15,0 25 1,0-25-16,0 0 16,-1 0-1,1 0-15,25 24 16,-25-24-1,0 0-15,-1 0 16,1 0-16,0 0 16,0-24-16,0 24 15,-1 24 1,1-48-16,0 48 15,0-24-15,24 0 16,-24 0 0,0 0-1,25 0-15,-26 0 16,1-24-16,0 24 15,0 0-15,24 0 16,-24 0 0,0-25-16,0 25 15,0 0 1,24 0-16,-24 0 15,25-25 1,-26 25-16,26 0 0,-25 0 16,0 0-16,0 0 15,24 0 1,-24 0-16,25 0 15,-26 0 1,26 0-16,-25-25 31,24 25-31,-24 0 0,0 0 16,25 0-1,-26 0-15,1 0 16,25 0-16,-25 0 16,24 0-1,1 0-15,-25 0 16,24 0-1,-24 0-15,25 0 16,-1 0-16,1 0 16,-25-25-16,24 25 15,1 0-15,-25 0 16,24 0-1,1-24-15,0 24 16,-1 0 0,1 0-16,-1-25 15,1 25 1,0 0-16,-1-25 15,1 25 1,-1 0-16,1 0 16,0-25-16,-1 25 15,26 25 1,-26-25-16,1 0 15,0 0 1,-1 0-16,1-25 0,-1 25 16,26 0-1,-26 0-15,1 0 16,0 0-1,24 0-15,-24 0 16,-1 25-16,26-25 16,-26 0-1,1 0-15,24 0 16,-24 0-1,0 0-15,-1 0 16,26 0 0,-26 0-16,1 25 15,-1-50 1,1 50-16,0-25 0,-1 0 15,1 0-15,-1 0 32,1 0-32,-25 0 15,24 0 1,1 0-16,-25 0 0,25 0 31,-1 0-31,-24 25 16,25-25-16,-1 0 15,-24 24-15,25-24 16,-1 0-16,-24 25 15,0-25 1,0 25 0,24-25-16,-24 25 15,0-25-15,24 25 16,-24-25-1,0 24-15,0-24 16,0 25-16,24-25 31,-24 0-31,0 25 0,0-25 16,24 25-16,-24-25 15,0 0-15,25 25 16,-26-25 0,1 0-16,0 24 15,0-24-15,24 0 16,-24 0-1,0 0-15,25 0 16,-26 25 0,26-25-16,-25 0 15,0 0 1,24 0-16,-24-25 15,0 25 1,24 0-16,-24 0 16,25 0-16,-25 0 15,24 0 1,-24 0-1,0 0-15,25 0 0,-26 0 16,26 0-16,-25 0 16,24 0 15,-24 0-31,25 0 0,-25 0 15,24 0 1,-24 0-16,25-24 0,-26 24 16,26 0-1,-25-25-15,24 25 16,-24 25-1,25-25-15,-1 0 16,-24 0 0,25 0-16,-1 0 15,-24 24-15,25-24 16,0 0 15,-26 0-31,26 0 0,0 0 0,-26 0 16,26 0-1,-25 0 1,24 0-16,1 0 0,-25 0 15,24 25 1,-24-25-16,25 0 16,-1 0-16,-24 0 15,25 0 1,-1 0-16,1 0 15,-25 0 1,24 0-16,1 25 16,-25-25-1,25 0-15,-1 0 16,1 0-1,-25 25-15,24-25 16,1 0 0,-1 0-16,1 25 15,0-25-15,-26 0 0,26 0 16,0 24-1,-1-48-15,1 24 16,-25 0 0,24 24-16,1-24 15,-1 25-15,1-25 16,-25 0-1,25-25-15,-1 25 16,-24 0 0,25 0-16,-1 0 15,1 0 1,-25-24-16,24 24 15,-24 0 1,25 0-16,-1 0 16,-24 0-16,25 0 0,-1-25 15,1 25 1,-25 0-16,24 0 15,1 0 1,-25-25-16,24 25 16,-24-25-1,25 25-15,-25 0 16,24-25-1,1 25-15,-25 25 16,24-50-16,-24 25 16,25 0-1,-1 0-15,-24 0 16,25-24-1,-26 24-15,1 0 16,25 0 0,-25 0-16,24-25 0,-24 25 15,25-25 1,-26 25-16,26 0 15,-25-25-15,25 25 32,-26 0-32,26 0 31,-25-25-31,24 25 0,-24 0 0,25 0 15,-25 0 1,24 0-16,1 0 16,-1 0-16,1 0 15,0 0 1,-1 0-16,-24 0 15,25 0 1,-1 0-16,1 0 16,-1 0-1,-24 0-15,25 0 16,0 0-1,-26 0-15,26 25 16,-25-50-16,24 25 16,1 0-16,-25 0 15,0 0 1,24 0-16,-24-24 15,25 48-15,-26-24 16,26 0 0,0 0-16,-26 0 15,26 25-15,0-25 16,-1 0-1,1 0-15,-25 0 16,24 25 0,1-25-16,-25 0 15,0 0 1,24 0-16,-24 0 15,25 25 1,-26-25-16,26 0 16,0 25-16,-26-25 15,26 0-15,0 24 31,-26-24-31,26 0 0,0 0 16,-26 0-16,26 25 16,0-25-1,-1 0-15,-24 25 16,0-25-1,24 0-15,-24 0 16,25 0-16,0 0 16,-26 0-1,26 0-15,-25-25 31,24 25-31,1 0 0,-25 0 16,24 25 0,-24-25-16,25 0 15,-1-25-15,-24 25 16,25 0-1,-25 0-15,24 0 16,-24-25-16,25 25 16,-26-24-16,1 24 15,0 0 1,0 0-1,24 0-15,-24 0 16,0-25 0,25 25-16,-1 0 15,-24 25-15,0-50 16,0 25-16,0 0 15,24 0 1,-24-25-16,0 25 16,-25-25-1,25 0-15,-1 25 16,1-24-1,0-1-15,-25 0 16,25 0-16,-25-24 16,0 24-1,0-25-15,0 25 16,0-24-1,0-26-15,0 26 16,-25-1 0,25-24-16,-25 24 15,0 0 1,25-24-16,-49 24 15,49-24-15,-25 24 16,0 1 0,-24-1-16,24 0 15,0 1 1,0-1-16,0 1 0,1 24 15,-1 0 1,0 0-16,0 0 16,0 25-16,-24-24 15,24 24 1,0-25-16,0 25 15,-24-25 1,24 25-16,-25-25 16,25 25-1,-24 0-15,-26-25 16,51 25-1,-26 0-15,0 0 16,1 0-16,-1 0 16,25 0-1,-49 0-15,24-24 16,-24 24-16,24 0 15,1 0-15,-26 0 16,1 0 0,24 0-16,-24-25 31,24 25-31,-24 0 0,-1 0 15,1-25-15,24 25 16,-24 0 0,0 0-16,-1 0 31,25-25-31,-24 25 0,24 0 15,-24 0 1,24 0-16,-24 0 16,24 0-16,-24 0 15,0 0 1,-1 0-1,26 0-15,-26 0 0,26-25 16,-26 25-16,1 0 16,-1 0-1,1 0-15,-1 0 16,1 0-1,0 0-15,-1 0 16,1 0-16,24 0 16,-24 0-1,-1-25-15,26 25 16,-26 0-1,1 0-15,-25 0 16,24 0 0,1-24-16,-1 48 15,1-24-15,0 0 16,-1 0-1,1 0 1,-1 0-16,-24 0 0,25 0 16,-1 0-16,1 0 15,-25 0 1,49 0-16,-24 0 15,-1 0 1,26 0-16,-26 0 16,1 0 15,24 0-31,0 25 0,-24-25 0,24 0 15,1 0 1,-26 25-16,26-25 16,-1 0-1,-24 25-15,24-25 16,-24 0-1,24 0-15,1 0 16,-26 0-16,26 0 16,-1 25-1,-25-25-15,26 0 31,-1 25-31,1-25 16,-1 0-16,0 24 16,-24-24-16,24 0 15,1 0 1,-26-24-16,26 24 0,-26 0 15,26 0-15,-26 24 16,26-24 0,-26 0-16,26 0 15,-26 0 1,26 0-16,-26 0 15,26 0 1,-26 0-16,26 0 16,-1 0-16,-24-24 15,-1 24 1,26 0-16,-26 0 15,26 0 1,-26 0-16,1 0 16,24-25-1,0 25-15,-24-25 16,24 25-1,-24 25 1,24-25-16,-24-25 16,0 25-16,-1 0 15,26 0-15,-26-25 16,26 25-16,-26 0 15,1-25 17,24 25-32,0 0 0,-24 0 15,24-25-15,-24 25 16,0 0-16,-1 0 15,26-24-15,-26 24 16,26 0 0,-26 0-16,25-25 15,-24 25 1,24 0-16,-24 0 15,24 0 1,-24 0-16,0 0 16,24 0-16,-24 0 15,-1 0 1,1 25-16,24-25 15,-24 0 1,-1 0-16,1-25 16,-1 25-1,1 0-15,24 0 16,-24 0-1,0 25 1,-1-25-16,1 0 0,-1-25 0,26 25 16,-26 0-1,1-25-15,-1 25 16,1 0-1,0 0-15,-1 0 16,1 0 0,24 0-1,-24 0 1,-1 0-16,1 0 0,24 0 15,-24 0-15,0 0 16,-1 0 0,1 0-16,-1 0 15,1 0 1,24 0-16,-24 0 15,-1 0 1,1 0-16,0 0 16,24 0-16,-24 0 0,-1 0 15,26 0 16,-26 0-31,25 0 16,-24 0-16,0 0 0,-1-25 16,1 25-1,24 0-15,1 0 16,-26 0-1,26 0-15,-26 0 16,26-25-16,-26 25 16,26 0-1,-1 0-15,0 0 16,-24 0-1,-1 0-15,26 0 16,-1 0 0,1-24-16,-1 24 15,-24 0 1,24 0-16,0 0 15,-24 0-15,24 0 16,-24 0-16,24 0 16,1 0-1,-1 0-15,0-25 16,1 25-16,-1 0 15,1 0 1,-1 25-16,0-25 16,1 0-16,-1 0 15,25 0 1,-24 0-16,24 0 15,0 0 1,0 0-16,1 0 16,-1 0-1,0 0-15,-25 0 16,26 0-1,-1 0-15,25 24 16,-25-24-16,0 25 16,25-25-1,-25 25-15,25 0 16,-25 0-1,1-25-15,24 24 16,-25 1 0,0 0-16,0 0 0,25 0 15,-25 24 1,25-24-16,-24 0 15,24 0-15,-25 0 16,25-1 0,0 1-16,0-25 0,0 0 0</inkml:trace>
  <inkml:trace contextRef="#ctx0" brushRef="#br3" timeOffset="6.62473E6">13966 12627 0,'0'-25'16,"0"50"-16,0-25 16,0 0-1,0 25-15,0 0 16,0-1-16,0-24 15,0 25-15,-25 25 32,25-25-32,0-1 15,-25-24-15,25 25 0,0-25 16,0 0-1,0 0-15,25 0 16,-25 0 0,-25-25-16,25 1 15,25-1 1,-25-25-16,25 25 15,-1-24-15,-24 24 16,25 25 0,-25 0-16,25-25 15,-25 25 1,0 0-16,25 0 15,-25 0 1,0 0-16,0 0 0,0 25 16,25-25-16,-25 50 15,0-26 1,0-24-16,24 25 15,-24-25 1,0 25-16,25-25 31,-25 0-31,0 0 0,25 0 16,-25 0-1,25-25-15,0 25 16,-1-25-16,1 1 16,0 24-1,-25 0 1,25-25-16,-25 25 0,0 0 15,0 0-15,0 0 16,0 25 0,0-25-16,0 24 15,0-24 1,0 25-16,0 0 15,0 0-15,0 0 16,0-25 0,0 24-16,0-24 15,25 0-15,-25 0 16</inkml:trace>
  <inkml:trace contextRef="#ctx0" brushRef="#br3" timeOffset="6.62497E6">14487 12751 0,'0'0'0,"0"0"15,0 25-15,-25-25 16,25 25-16,25-1 16,-25-24-1,0 25 1,0-25-16,0 0 0,0 0 0</inkml:trace>
  <inkml:trace contextRef="#ctx0" brushRef="#br3" timeOffset="6.62513E6">14586 12627 0,'0'0'0,"0"0"16,0 0-16,0-25 15,0 25 1,0 0-16,0 0 0</inkml:trace>
  <inkml:trace contextRef="#ctx0" brushRef="#br3" timeOffset="6.62573E6">14809 12726 0,'0'0'16,"0"0"-16,-25 0 15,25 0 1,0 0-16,-25 0 15,25 0-15,-24 0 16,-1 0-16,0 0 16,0 25-1,0 0-15,1 0 16,24-25-1,0 24-15,0-24 16,24 0 0,-24 0-16,25 0 15,0 0-15,0 0 16,0 0-16,-1-24 15,1-1-15,-25 25 32,25-25-32,0 0 0,-25 25 15,25-25 1,-25-24-16,0 24 15,0 0 1,0 25 0,0-25-1,0 25-15,0 0 16,0 0-16,0 25 0,0-25 15,0 25 1,0 25 0,0-26-16,0 1 15,-25 25-15,25-25 16,25-1-1,-25 1-15,24-25 16,-24 25-16,0-25 16,0 0-16,0 0 0</inkml:trace>
  <inkml:trace contextRef="#ctx0" brushRef="#br3" timeOffset="6.62633E6">15181 12726 0,'0'0'16,"-25"0"-16,0-25 16,25 25-16,-24 0 15,24 0 1,-25 0-16,0 0 15,0 25 1,25 0-16,-25-25 16,25 25-16,0 0 15,0-1 1,0-24-16,25 25 15,-25-50 1,25 25-16,-25 0 16,25 0-1,0 0-15,-1-24 16,1 24-1,0-25-15,-25 0 16,25-25-16,-25 26 0,25-1 16,-25 0-1,0 25-15,0-25 16,0 0-1,-25 25-15,25-24 16,0 24 0,0 24-16,0-24 15,0 25 1,25 0-16,-25 0 15,0 24-15,0 1 16,0 0 0,0-1-16,0-24 15,0 25 1,0-50-16,0 0 0,0 24 15,0-24 1</inkml:trace>
  <inkml:trace contextRef="#ctx0" brushRef="#br3" timeOffset="6.62664E6">15380 12528 0,'0'0'0,"0"25"15,0-25-15,0 49 16,0-24-1,0 25-15,0-26 16,0 26 0,0-25-16,-25 0 15,25-1-15,0 26 16,0 0-16,0-50 31,0 0-31,0 0 0</inkml:trace>
  <inkml:trace contextRef="#ctx0" brushRef="#br3" timeOffset="6.62703E6">15504 12801 0,'0'0'16,"24"0"-16,-24 0 15,25 0 1,0 0-16,0 0 16,0 0-1,-25-25-15,24 25 0,-24 0 16,0-25-1,0 25-15,0-25 16,0 25-16,-24-25 16,-1 25-1,25 25-15,-25 0 16,0-25-1,0 25-15,25 24 32,0-24-32,25 0 0,0 0 15,0 0 1,0-25-16,24 0 15,-24 24-15,-25-24 0,0 0 16,0 0-16</inkml:trace>
  <inkml:trace contextRef="#ctx0" brushRef="#br3" timeOffset="6.62757E6">16099 12627 0,'0'0'16,"0"0"-16,0 0 15,0 25-15,0 0 32,0-1-32,0 1 0,0 0 15,0 0-15,0-25 16,0 25-1,0-1-15,0-24 16,0 25 0,0-25-16,0 0 15,0 0 1,0 0-16,0-25 15,0 1 1,0-1-16,0 0 16,0 0-16,0 0 15,0 1 1,0-26-16,0 50 15,0-25 1,25 0-16,0 25 16,-1 0-1,1 0-15,0-24 0,0 24 16,0 0-1,-1 0-15,1 24 16,-25-24-16,0 0 16,0 0-16</inkml:trace>
  <inkml:trace contextRef="#ctx0" brushRef="#br3" timeOffset="6.62786E6">16049 12751 0,'0'0'0,"0"0"0,25 25 16,0-25-16,0 25 16,0-50-16,-1 50 15,1-25 1,25 0-16,-25 0 15,-25 0-15,0 0 16</inkml:trace>
  <inkml:trace contextRef="#ctx0" brushRef="#br3" timeOffset="6.62813E6">16074 12875 0,'0'25'16,"0"-25"0,25 0-16,-25 0 15,50 25-15,-26-25 16,1 0-1,0 24-15,0-24 16,0 0 0,24 0-1,-49 0-15,25 0 0,-25 0 0,0 0 0</inkml:trace>
  <inkml:trace contextRef="#ctx0" brushRef="#br3" timeOffset="6.62865E6">16669 12726 0,'0'0'0,"0"25"16,0-50-16,0 50 0,0-50 15,0 25 1,-24 0-16,-1 25 16,0-25-1,0 0-15,0 25 16,1-25-1,-1 25-15,0-1 16,25-24 0,25 25-1,-25-25-15,0 0 0,25 0 16,-1 0-1,1 0-15,-25 0 16,25 0-16,0 0 16,-25 0-1,25-25-15,-25 25 16,0 0-16,0 0 15,24 0 1,-24 25-16,0-25 16,0 25-16,25 0 15,-25 0 1,0-25-16,0 0 15,0 0 1,0 0-16,0 0 0</inkml:trace>
  <inkml:trace contextRef="#ctx0" brushRef="#br3" timeOffset="6.62907E6">17017 12701 0,'0'0'0,"0"25"0,-25-25 32,25 0-32,0 0 15,-25 0-15,0 0 0,0 0 16,1 0-1,-1 25-15,25-25 32,0 25-32,0 0 0,0-1 15,25 1 1,-1 0-16,-24 0 15,25-25 1,-25 25-16,25-25 16,-25 24-16,0-24 15,0 25 1,0-25-16,-25 0 15,25 0 1,0 0-16,-25 0 16,1 0-16,24 0 15,0 0-15,0 0 0</inkml:trace>
  <inkml:trace contextRef="#ctx0" brushRef="#br3" timeOffset="6.62938E6">17240 12602 0,'0'0'0,"-25"0"16,25 25-16,0 0 16,0 0-16,25-1 15,-25 26 1,0 0-16,25-1 15,-25-24 1,0 25-16,0-26 16,25 1-16,-25 0 15,0-25-15,0 0 16,0 0-16</inkml:trace>
  <inkml:trace contextRef="#ctx0" brushRef="#br3" timeOffset="6.62959E6">17141 12776 0,'0'0'16,"-25"0"-16,25 0 15,25 0 1,0 0-16,24 0 15,1 0-15,-25 0 16,-1 25 0,1-25-16,-25 0 0</inkml:trace>
  <inkml:trace contextRef="#ctx0" brushRef="#br3" timeOffset="6.63013E6">17959 12453 0,'0'-25'16,"0"25"-1,0 0-15,-24 0 0,24 0 32,0 0-32,-25 0 15,0 25-15,0 0 16,0-25-16,0 25 15,1 25-15,-1-26 16,0 1 0,0 25-16,25-25 15,-25-1-15,25 26 16,0-25-1,0 0-15,0-1 16,0 1 0,25 0-16,-25 0 15,25 24 1,0-24-16,0 0 15,-1-25 1,1 0-16,-25 0 0,0 0 16,0 0-16</inkml:trace>
  <inkml:trace contextRef="#ctx0" brushRef="#br3" timeOffset="6.63066E6">18133 12577 0,'0'0'15,"0"0"-15,-25 0 0,0 0 16,1 0-1,24 0-15,0 25 16,0-25 0,-25 25-16,25-25 15,0 25 1,0 0-16,0-1 15,0 1 1,25 0-16,-25 0 16,24 0-16,1-1 0,-25 1 15,25 0 1,-25-25-16,-25 0 15,25 25 1,0-25 0,-25 0-16,1 25 15,-1-25-15,0-25 16,0 25-16,25 0 15,0 0-15</inkml:trace>
  <inkml:trace contextRef="#ctx0" brushRef="#br3" timeOffset="6.63133E6">18331 12627 0,'0'0'0,"-24"0"16,24 25-16,0 0 15,-25-1-15,25 1 16,0 0 0,0 0-16,0 0 15,25-25 1,-25 24-16,24-24 15,1 25 1,-25-25-16,25 0 16,-25-25-16,25 25 15,0-24-15,-25 24 16,24-25-16,-24 25 15,0 0 1,0-25-16,0 50 16,0-25-1,0 0-15,0 0 16,0 0-1,0 25 1,25-25 0,-25 24-16,25 1 0,0-25 15,0 25-15,-1-25 31,1 0-31,0-25 0,-25 25 16,25 0 0,-25-25-16,0 1 15,0-1 1,25 0-16,-50 0 15,25 0-15,0 25 16,0-24-16,0-1 16,-25 25-16,25 0 15,0 0-15</inkml:trace>
  <inkml:trace contextRef="#ctx0" brushRef="#br3" timeOffset="6.63198E6">19051 12577 0,'0'0'15,"0"25"1,-25-25-16,25 25 0,-25 25 15,25-26-15,0 26 16,0-25 0,0 0-16,-25-1 15,25-24 1,0 25-16,0-25 15,0 0 1,0 0-16,0 0 16,25-25-16,-25 25 15,25-24 1,-25-1-16,25-25 15,-25 25 1,25 1-16,-25-1 0,24 0 47,-24 0-47,25 0 0,-25 25 15,25 0-15,-25 0 0,25 0 16,-25 25-16,25 0 16,-25 0-1,24 0-15,1 24 16,-25-24-1,0 0-15,25 24 16,-25-24 0,0 0-16,0 0 15,25 0-15,-25-1 16,0-24-1,0 0-15,0 0 0</inkml:trace>
  <inkml:trace contextRef="#ctx0" brushRef="#br3" timeOffset="6.63223E6">19051 12751 0,'0'0'0,"0"0"15,0 0 1,25 25-16,-25-25 16,49 0-16,-24 25 15,25-25-15,-26 24 16,1-24-1,0 0-15,-25 0 16,0 0-16,0 0 0</inkml:trace>
  <inkml:trace contextRef="#ctx0" brushRef="#br3" timeOffset="6.63267E6">19547 12701 0,'-25'0'16,"25"0"-16,0 0 0,-25-24 15,0 24 1,25 0-16,0 0 15,-24 24 1,24-24-16,0 25 16,-25 0-16,50 0 15,-25-25 1,24 25-16,-24-1 15,25 1 1,0 0-16,0-25 16,0 25-1,-25 0-15,0-25 16,0 24-1,0-24-15,-25 0 16,25 0 0,-25 0-1,0 0-15,25 0 0,0 0 16,0 0-16</inkml:trace>
  <inkml:trace contextRef="#ctx0" brushRef="#br3" timeOffset="6.63289E6">19696 12776 0,'0'0'15,"-25"0"-15,25 25 0,0-25 16,0 24 0,0 1-16,0-25 15,0 25-15,0-25 16,0 0-16</inkml:trace>
  <inkml:trace contextRef="#ctx0" brushRef="#br3" timeOffset="6.63305E6">19721 12553 0,'0'0'15,"0"0"-15</inkml:trace>
  <inkml:trace contextRef="#ctx0" brushRef="#br3" timeOffset="6.63356E6">19969 12776 0,'-25'0'15,"25"0"1,-25 0-16,0 25 16,25-25-16,-25 0 15,1 0 1,24 24-16,0-24 15,0 0 1,0 25-16,0-25 0,24 0 16,-24 0-1,0 0-15,25 0 16,-25 0-16,25-25 15,-25 25 1,25 0-16,-25 0 16,0 0-1,0 0-15,0 0 16,25 0-1,-25 0-15,0 0 16,0-24-16,0 48 16,0 1-1,0-25-15,24 50 16,-24-50-1,25 25-15,-25-25 16,0 0-16,0 0 0</inkml:trace>
  <inkml:trace contextRef="#ctx0" brushRef="#br3" timeOffset="6.63398E6">19993 12404 0,'0'0'0,"0"0"16,25 0-16,0 24 16,0 1-1,0 0-15,-1 25 16,26-25-1,-25 24-15,24 1 16,-24-1 0,0 1-16,-25 0 31,0-26-31,0 26 0,0-25 15,0 0-15,-25-1 0,0 1 16,1 0 0,-1 0-16,25-25 15,0 0-15,0 0 0</inkml:trace>
  <inkml:trace contextRef="#ctx0" brushRef="#br3" timeOffset="6.64536E6">8285 14239 0,'0'0'16,"0"-24"-16,-25 24 15,25 0-15,0 0 31,0 0-31,0 0 0,0 0 0,0 0 16,0 0 0,0 0-16,0 0 15,-25 0 1,25-25-16,0 25 15,0 0 1,0 0-16,-24 0 16,24 0-16,-25 0 15,25 0 1,-25-25-16,0 25 15,0 0 1,1 0-16,-1 25 16,0-25-1,0-25-15,25 25 16,-49 0-16,24 25 0,-25-25 15,25 0 1,1 25-16,-1-25 16,0 0-1,-25 24-15,26-24 16,-26 25-1,25-25-15,-24 0 16,24 25 0,-25 0-16,25-25 15,-24 25-15,24-1 16,-25-24-1,25 25-15,-24 0 16,24-25 0,-25 25-16,1 0 15,24 0-15,0-25 16,0 24-16,1 1 31,-1 0-31,0 0 0,0 0 16,0-1-16,1-24 15,-1 25 1,25 0-16,-25 0 15,0 0 1,25-1-16,0 1 16,-25 0-1,25 0-15,-24 0 16,-1-1-1,25 1-15,0 0 16,-25 0 0,25 0-16,-25-1 0,25 1 15,0 0 1,0 25-1,-25-25-15,25-1 0,0 1 16,0 0 0,0 0-16,0 0 15,0-1-15,0 1 16,0 0-1,0 0-15,0 0 16,0-1 0,0 1-16,0 0 15,0 0 1,0 0-16,0-1 15,0 1 1,25 0 0,-25 0-16,0 0 15,0-1-15,0 1 16,25 0-16,-25 0 15,25 0 1,-25-1-16,0 1 0,0 0 31,25 0-15,-25 0-16,24 0 0,-24-25 0,0 24 15,25 1 1,-25 0-16,0 0 16,25 0-1,0-1 1,0 1-16,-25 25 15,0-25-15,24-1 16,1 1 0,0 0-16,-25 0 15,25 0-15,-25 24 0,25-24 16,-1 0-1,1 0-15,0-1 16,0 1 0,0 25-16,-1-50 15,1 25 1,0 0-16,0-1 15,0 1-15,-25 0 16,24 0 0,1 0-16,0-1 15,0 1 1,0-25-16,0 25 15,-25 0 1,24-25-16,1 25 16,0-1-1,0-24-15,0 25 16,-25-25-1,24 0-15,1 25 0,-25-25 16,25 0 0,0 25-16,0-25 15,-1 25-15,1-1 16,0-24-1,0 0 1,0 25-16,-1-25 16,-24 0-16,25 25 15,0-25-15,0 0 16,0 0-1,-1 0-15,1 0 16,0 25 0,0-25-16,0 0 31,24 0-31,-24 0 0,0 0 15,0 0-15,-1 25 0,26-25 16,-25 0 0,0 24-16,24-24 15,-49 0 1,50 25-16,-25-50 15,0 25 1,-1 0-16,1 0 16,0 0-1,0 25-15,0-25 16,24 0-16,-24 0 15,0 0 1,0 0-16,-1 0 16,1 0-1,0 0-15,0 25 16,0-25-1,-1 0-15,1 0 16,0 0 0,-25 0-16,25 0 0,0 0 15,-1 0-15,1 0 16,0 0-1,0 0-15,0 0 16,-1 0 0,1 0-16,-25 0 31,25-25-31,0 25 0,-25 0 15,25 0-15,0 25 16,-1-25 0,1 0-16,-25 0 15,25 0 1,0 0-16,-25-25 15,25 25 1,-1 0-16,1 0 16,-25 0-16,25 0 15,0 0-15,0 0 16,-25 0-16,24 0 15,-24 0 1,25 0 0,0 0-16,0 0 15,0-25-15,-25 25 16,24 0-1,1 25-15,-25-25 16,0 0 0,25 0-16,-25-25 15,25 25-15,0-24 16,-25 24-1,24 24 1,-24-24-16,25 0 0,-25 0 16,25 0-16,0 0 31,-25 0-31,25 0 0,-25 0 15,24 0-15,-24 0 16,25 0 0,0 0-16,-25 0 15,25 0 1,-25 0-16,25 0 15,-25 0 1,25 0-16,-1 0 16,1-24-1,-25 48-15,25-24 16,0 0-16,-25 0 15,49 0 1,-24 0-16,0 0 16,0 0-1,0 0-15,-1 0 16,1 0-1,-25 0-15,25 0 0,0 0 16,0 25 0,-1-50-16,26 25 15,-25 0-15,0 0 16,-1 25-1,1-25-15,0 0 16,25 0 0,-26 25-16,1-25 15,0 0 1,25 0-16,-1 0 15,-24 0-15,0 0 16,0 0 0,24 0-16,-24 0 0,25 0 15,-25 25 1,24-25-16,-24 0 15,0 0 1,24 0 0,-24 0-16,0 0 15,25 0-15,-26 0 31,26 0-31,-25 0 0,24 0 16,-24 0-16,25 0 16,-25-25-1,-1 25-15,26 0 16,-25-25-1,24 25-15,-24 0 16,0 0 0,0 0-16,25-25 0,-26 25 15,26 0 1,-25 0-16,24 0 15,-24-24 1,0 24-16,25 0 16,-26-25-16,26 25 15,0 0 1,-26 0-16,26 0 15,-25 0-15,24 0 16,-24 0 0,25 0-16,-25 0 15,24 0 1,1 0-16,-25-25 15,24 25 1,-24 0-16,25 0 16,-25 0-1,24 0-15,1 0 31,-25 0-31,24 0 0,1 0 16,-1 0-16,1 0 16,-25 0-1,24 0-15,-24-25 16,25 25-16,-25 0 15,24 0-15,-24-25 16,25 25 0,-26 0-16,1 0 15,25 0-15,-25 0 16,-1-24-1,26 24-15,-25 0 16,0-25 0,24 25-16,-24-25 15,0 25 1,25 0-16,-26 0 15,1-25-15,25 25 32,-25 0-32,-1-25 15,26 25-15,-25 0 16,0-24-16,-1 24 15,1-25 1,0 25-16,25 0 0,-26-25 16,1 25-1,0 0-15,25-25 16,-26 25-16,1 0 15,0 0 1,0 0-16,0-25 16,-1 1-1,26 24-15,-25 0 16,0-25-1,0 25-15,-1 0 16,1-25 0,0 25-16,0-25 15,0 25 1,-1 0-16,1-25 15,0 25 1,0 0 0,24-24-16,-24 24 0,0 0 15,0 0-15,24-25 16,-24 25-16,0-25 15,0 25 1,0 0-16,-1-25 16,1 25-1,0-25-15,0 25 16,0-25-16,-1 25 15,1 0 1,0 0-16,0 0 16,0 0-1,0 0-15,-25 0 16,24-24-1,1 24-15,0 0 16,0 0-16,0 0 16,-1 0-16,1 0 15,0 0-15,-25 0 16,25 0-1,0 0-15,-1-25 16,1 25 0,0 0-16,-25 0 15,25 25-15,0-25 16,-1 0-1,1 0-15,0 0 16,0 0 0,0 0-16,-1 0 15,-24 0 1,25-25-16,0 25 15,0 25 1,0-25-16,-1 0 16,1 0-1,0 0-15,0 0 0,0 0 16,-1 0-16,1 0 15,0 0 1,-25 0-16,25-25 16,0 25-1,0 0-15,-1 0 16,1 0-16,0 0 15,0 0 1,0 0-16,-1 0 16,1 0-1,-25-25-15,25 50 16,0-25-1,0 0-15,-1-25 0,1 25 32,-25 0-32,25 0 15,0 0-15,0 25 0,-1-25 16,1 0 15,0 0-31,-25 0 0,25 0 16,0-25-16,-1 25 15,1 0 1,0 0-16,0 0 15,0 0 1,-25 0-16,24 0 16,1 0-16,0 0 15,0 0 1,0 0-1,-1 0-15,1 0 16,-25 0-16,25 0 16,0 0-1,0 0-15,0 0 16,-1 0-16,1 0 15,0 0-15,0 0 32,24 0-32,-24 0 0,0 0 15,0 0-15,0 0 16,-1 0-1,1 0-15,0 0 16,25 0 0,-26 0-16,1 0 15,25 0-15,-25 0 16,-1 0-1,26 0-15,-25 0 16,0 0 0,24 0-1,-24 0-15,25 0 16,-1 0-16,-24 0 0,25 0 15,-25 0 1,24 0-16,-24 0 16,25 0-16,-1-25 15,-24 25 1,25 0-16,-1 0 15,-24 0 1,25 0-16,-26 0 16,26 25-1,-25-50-15,24 25 16,-24 0-16,25 0 15,-1 0 1,1-25-16,-25 25 16,24 25-1,1-25-15,-25 0 16,25 0-1,-26-25-15,26 25 0,-25 0 16,24 0 0,-24 0-16,25 25 15,-1-50-15,1 25 16,-25 25-1,24-25-15,1 0 16,-25 0 0,24 0-16,1 0 15,-25 0 1,24 0-16,1 0 15,-25 0 1,25 25-16,-26-25 16,26 0-1,0 0-15,-26 0 16,26 0-16,-25 0 0,24 0 15,1 0 1,-25 0-16,24 0 16,1 0-1,-25 0-15,24 25 16,-24-25-16,25 0 31,-1 0-31,-24 0 0,25 0 16,-1 0-1,-24 0-15,0 0 16,25 0-1,-1-25-15,-24 25 16,0 0 0,25 0-16,-26 25 15,26-25 1,0-25-16,-26 25 15,26 0-15,-25 0 16,0 0 0,24 0-16,1 0 0,-25 0 15,-1 0 1,1 0-16,25 0 15,-25 0 1,-1 0 0,26-25-16,-25 25 15,0 0 1,-1 0-16,26 0 0,-25-25 15,0 25 1,0 0-16,-1 0 16,1 0-1,0-24-15,25 24 31,-26 0-31,26 0 0,-25 0 16,24 0-16,-24 0 31,0-25-31,-25 25 0,25 0 16,0 0-1,-1 0-15,26 0 0,-25 0 16,0 0 0,-1 0-1,1 0-15,0 0 16,0 0-16,0 0 15,24 0-15,-24 25 16,0-25 0,0 0-16,-1 24 15,26-24 1,-25 25-16,25-25 15,-26 0 1,1 25-16,0-25 16,0 0-16,24 25 15,-24-25 1,0 0-16,0 0 15,0 0 1,24 0-16,-24 0 0,25 25 16,-26-25-1,1 0 1,25 0-16,-25 24 0,-1-24 15,26 0 1,0 0-16,-26 0 16,1 0-1,25 0-15,-25 0 16,24 25-1,-24-25 1,25 0-16,-25 0 16,-1 0-1,1 0-15,25 0 16,-25-25-16,24 25 15,-24 0-15,0 0 16,24 0 0,-24 0-16,25 0 15,-1 25-15,-24-25 16,25-25-16,-25 50 31,24-50-31,-24 25 0,25 0 16,-26 0-16,1 0 15,25 0 1,-25 0-16,24 0 15,-24 0 1,25-24-16,-25 24 16,24 0-1,-24-25-15,25 25 16,-26 0-16,26-25 15,-25 25 1,24 0-16,-24-25 47,25 25-47,-25-25 0,-1 1 0,26-1 15,-25 0-15,0 25 16,-1-25 0,1 0-16,-25 1 0,25-1 31,-25 0-31,0 0 15,25 0-15,-25-24 0,0 24 16,0 0 0,0-24-16,0 24 15,0-25 1,25 25-16,-25 0 15,0 1 1,-25-26-16,25 25 16,0 0-16,-25-24 15,25 24 1,-25 0-16,0 0 15,25-24 1,-24 24-16,-1 0 16,0 0-1,25 1-15,-25-26 16,0 25-16,1 0 15,-1 1 1,-25-26-16,1 25 16,24 0-1,0 25 1,0-24-16,0-1 15,1 0-15,-1 0 0,0 0 16,-25 0 0,26 1-16,-1-1 15,-25 0-15,25 25 16,0-25-1,-24 0-15,24 1 16,-25 24 0,26-25-16,-26 0 15,25 0 1,0 25-16,1 0 15,-26-25 1,0 25-16,50 0 16,0 0-16,0 0 0</inkml:trace>
  <inkml:trace contextRef="#ctx0" brushRef="#br3" timeOffset="6.64765E6">4167 14661 0,'0'25'15,"0"0"-15,-24 0 16,24 24-16,-25 26 15,-25-26 1,25 26-16,-24-26 16,-1 1-16,25-25 15,0 0 1,25-25-16,0 0 15,-24 0 1,24-25-16,24 0 16,-24 0-1,25-25-15,-25 1 16,25-26-16,0 26 15,25-26 1,-26 26-16,26 24 16,0-25-1,-1 26-15,-24 24 16,0-25-1,-25 25-15,25 25 16,-25-1-16,0 1 16,0 25-16,24-1 15,-24 26-15,-24-26 16,24 26-1,0-26-15,0 1 16,-25-25 0,25 0-16,-25 0 15,25-1 1,0-24-16,0 0 0,0 0 0</inkml:trace>
  <inkml:trace contextRef="#ctx0" brushRef="#br3" timeOffset="6.64787E6">3969 14810 0,'0'25'16,"0"-25"-16,0 25 31,25-1-31,0 1 0,-1 0 0,26-25 16,-25 0-1,-25 0-15,0 0 0</inkml:trace>
  <inkml:trace contextRef="#ctx0" brushRef="#br3" timeOffset="6.6483E6">4837 14810 0,'0'0'0,"25"0"15,-25-25 1,0 0-16,0 25 0,-25-24 16,25-1-1,-25 25-15,0-25 16,1 25-16,-1 0 15,-25 25 1,25 0-16,1-1 16,24 1-1,0 25-15,-25-1 16,25 1-16,0 0 15,0-26 1,0 26-16,0-25 16,0 0-1,0 0-15,-25-1 16,25-24-16,-25-24 15,25 24-15</inkml:trace>
  <inkml:trace contextRef="#ctx0" brushRef="#br3" timeOffset="6.64877E6">4440 14909 0,'0'0'0,"0"0"15,0 0 1,25 0-16,0 25 0,24-25 15,1 0-15,-25 25 16,0-25 0,24 25-16,-24-25 15,-25 0-15,0 24 16,25-24-16,-25 0 15,0 25 1,25 0-16,-25 0 16,0 0-1,0 0-15,0-1 16,0-24-16,0 0 15,0 25 1,0-25-16,0 0 16,0 0-1,0 0-15,0 0 16,0-25-1,0 1-15,0-1 16,0 0-16,24 0 16,1 0-1,-25 0-15,25 25 16,25-24-1,-50 24-15,25 0 0,-25 0 16,0 0-16</inkml:trace>
  <inkml:trace contextRef="#ctx0" brushRef="#br3" timeOffset="6.64897E6">4961 15133 0,'0'0'0,"0"24"16,0-24-16,0 25 15,0 0 1,-25 0-16,25-25 16,0 25-1,25-1-15,-25-24 0,0 0 16,0 0-16</inkml:trace>
  <inkml:trace contextRef="#ctx0" brushRef="#br3" timeOffset="6.64913E6">5085 14835 0,'0'0'15,"50"-25"1,-50 25-16,0 0 0</inkml:trace>
  <inkml:trace contextRef="#ctx0" brushRef="#br3" timeOffset="6.64943E6">5358 15083 0,'0'0'15,"0"0"-15,-25 0 16,25 25-16,-25-25 0,-24 0 15,24 0 1,-25 0-16,50 0 16,-24 25-1,24-1-15,24 1 16,-24 25-16,25-25 15,0-1 1,0 1-16,-25-25 16,25 0-1,-25 0-15,0 0 0,0 0 0</inkml:trace>
  <inkml:trace contextRef="#ctx0" brushRef="#br3" timeOffset="6.64988E6">5581 15281 0,'0'0'16,"0"0"-16,-25-24 15,25 24 1,-24 0-16,-1 0 15,0 0 1,0 0-16,25 24 16,-25 1-16,25-25 0,0 25 15,25-25 1,-25 0-1,0 0-15,25 25 16,0-25 0,-25 0-16,25 0 15,-1-25-15,1 25 16,-25 0-1,25 0-15,-25 25 16,0-25-16,0 0 16,0 0-1,25 25-15,-25-25 16,0 24-1,0 26-15,0-50 16,0 25-16,0-25 16,0 0-16</inkml:trace>
  <inkml:trace contextRef="#ctx0" brushRef="#br3" timeOffset="6.651E6">5879 15331 0,'0'0'0,"-25"0"15,25 0-15,0 0 16,-25 0-1,25 25-15,0-25 16,0 25-16,25-25 16,-50 24-1,50 1-15,-25 0 16,0 0-1,25 0-15,0-1 16,0-24-16,-25 25 16,24 0-16,1-25 15,25 25-15,-25 0 16,-1-25-1,1 24-15,0-24 16,0-24 0,0 24-16,-1 0 15,1 24 1,0-24-16,0-24 15,0 24 1,-25 0-16,49 0 16,-24 0-16,-25 0 15,25 0 1,-25 0-16,25 0 15,-25 0-15,0 0 16,0 0-16,0 0 16,0 0-1,0 0-15,0 0 16,0-25-1,0 25-15,0-25 16,0 25-16,-25-25 16,25 25-1,-25-25-15,25 1 16,0 24-1,-25 0-15,25-25 16,0 25 0,0-25-16,0 25 15,0 0-15,0 25 16,0-25-1,0 0-15,0 0 32,0 0-32,0 0 0,0 25 31,0-25-31,25 24 0,0 1 15,0 0-15,-1-25 0,-24 25 16,25 0 0,-25-25-16,25 24 15,-25 1 1,25-25 15,-25 25-31,0-25 0,0 25 0,-25-25 16,0 25-1,25-25-15,-25 0 31,1 0-31,-1 0 16,0 0-16,0 24 16,25-24-16,-25 25 15,50-25-15,-25 0 0,0 0 16,0 0-16</inkml:trace>
  <inkml:trace contextRef="#ctx0" brushRef="#br3" timeOffset="6.65718E6">8235 17018 0,'0'0'16,"0"0"-16,0 0 15,0 0-15,0 0 16,0 0-16,0-25 16,-24 25-1,24 0-15,0 25 16,0-25-1,-25 0-15,0 0 16,0 0-16,0 0 16,25 0-1,-24 0-15,-1 0 16,0 0-1,0 49-15,0-49 0,1 25 32,-1-25-32,0 0 15,0 25-15,25 0 16,-25 0-16,1 0 15,24 24 1,0-24-16,0 0 16,0 0-16,-25 24 15,25-24 1,0 0-16,0 24 15,0-24 1,0 25-16,25-25 16,-25 24-1,24 1-15,-24-1 16,25 1-1,-25-25-15,0 25 0,25-26 16,-25 26 0,25-25-16,0 24 15,-1-24-15,1 25 16,-25-25-1,25 24-15,0-24 16,0 0-16,-1 0 16,-24-1-1,25 1-15,0 0 16,0 0-1,0 0-15,-1-1 16,1-24 0,-25 50-16,25-25 15,0 0 1,0-1-16,0 1 15,-1-25 1,-24 25-16,25-25 0,0 0 16,0 0-16,0 25 15,-1-25 1,1 0-16,0 25 15,-25-25 1,25 0-16,0 25 16,-1-25-1,1 24 1,0-24-16,0 0 15,0 0-15,-1 0 16,26 25-16,-25-25 47,0 0-47,-1 25 0,1-25 0,25 0 15,-25 0-15,-1 0 16,1 0-16,0 0 16,0 25-1,0-25-15,24 25 0,-24-25 16,0 0-1,0 0-15,0 0 16,-1 0 0,26 0-16,-25 0 15,0 0 1,24 0-16,-24 0 15,0 0-15,0 0 16,-1 0 0,1 0-16,0 0 15,25 0 1,-26 0-16,1 0 15,25 0-15,-25 0 16,-1 0-16,1 0 16,0 0-1,25 24-15,-26-24 16,1 0-16,25-24 15,-25 24 1,0 0-16,24 0 16,-24-25-1,0 25-15,24 0 16,-24 0-1,25 0-15,-25 0 16,24 0 0,-24 0-16,25 0 15,-26 0-15,1 0 16,25-25-1,-1 25 1,-24 0-16,50 0 16,-51 0-16,26-25 0,0 0 15,-26 25 1,26-24-1,-25 24-15,25-25 0,-26 25 16,26 0 0,-25 0-16,24-25 15,-24 25 1,25-25-16,-1 25 15,-24-25 1,25 25-16,-1 0 16,1-25-1,-25 25-15,24 0 0,1-24 16,-25 24-16,24 0 15,-24 0 1,25 0-16,-1 0 16,-24 0-1,25 0-15,-25-25 16,24 50-1,1-50-15,0 25 16,-1 0 0,-24 0-16,25-25 15,-1 25 1,-24 0-16,25 0 31,-1 25-31,1-50 0,-1 25 0,1 0 16,-25 0-16,24 0 15,1-25 16,0 25-31,-26 0 0,26 0 16,0 25-16,-1-25 31,1-25-31,-25 25 0,24 0 16,1 25-16,0-25 15,-1 0 1,1 0-16,-25-25 16,24 25-1,1 0-15,-25 0 16,24 25-16,1-25 15,-1 0 1,-24 0-16,25 0 16,-1 0-16,1 0 15,-25 0-15,25 0 16,-1 0-1,-24 0-15,25-25 32,-1 25-32,1 0 0,-1 0 15,-24 25-15,25-25 16,-25 0-1,24 0-15,1 0 16,-25 0 0,24 25-16,-24-25 15,25 0 1,-26 0-16,26 0 15,-25 0-15,0 0 16,24 25 0,-24-25-16,0 0 0,0 0 15,24 0 1,-24 0-16,0 0 15,25 0 1,-26 24-16,1-24 16,0 0-1,0 0-15,0 0 16,-1 0-16,1 0 15,25 0 1,-25 0-16,-1 0 16,1 0-1,0 0-15,25 0 16,-26 0-1,1 25-15,0-25 16,0 25-16,0-25 16,-1 25-16,1-25 15,0 0-15,0 0 16,0 0-1,0 25-15,-1-25 16,1-25 0,0 50-16,25-25 15,-26 0 1,1 0-16,0 25 15,0-25-15,0 0 16,24 0 0,-24 0-16,0 0 15,0 0 1,-1 0-16,1 0 15,0 24 1,0-24-16,24 0 16,-24 25-1,0-25-15,0 0 0,0 0 16,-1 0-1,1 0-15,25 0 16,-25 0-16,-1 25 16,26-25-1,-25 25-15,25-25 16,-26 25-1,26-25-15,-25 0 16,24 0 0,-24 0-16,25 0 15,-25 0-15,24 0 16,-24-25-1,25 25-15,-1 0 16,1 0 0,-25 0-16,24 0 15,1 0 1,-1-25-16,1 0 15,0 25-15,-26 0 16,26 0 0,25 0-1,-26 0-15,1 0 0,-1 0 16,1-25-16,0 25 15,-1 0 1,1-24-16,-1 24 16,1 0-1,0 0-15,-1-25 31,1 25-31,-1 0 0,26-25 16,-26 25-16,1 0 16,0 0-1,24 0-15,-24-25 16,-1 25-1,1 0-15,0 0 16,-1 0 0,1 0-16,-1 0 0,1 0 15,0 0-15,24 0 16,-24 0-1,-1-25-15,1 25 32,-1 0-32,1 0 15,0-25-15,-1 25 16,1-24-16,0 24 15,-1 0-15,1-25 16,-1 25 0,1-25-16,0 0 15,-1 25 1,26-25-16,-26 25 15,1-24 1,-1 24-16,1-25 16,0 25-16,-1-25 15,1 25-15,0 0 16,-1 0-1,1-25-15,-25 25 16,24-25-16,1 25 16,-1-24-1,1 24-15,0 0 16,-1-25-1,1 25-15,-1 25 16,-24-25 0,25-25-16,-1 25 15,1 0-15,0 0 16,-1 0-1,1 0-15,-25 0 16,24-25-16,1 25 16,0 0-1,-1 0-15,1 0 16,-1-25-16,1 25 15,0 0-15,-1 0 16,-24 0 0,25 0-16,-1 25 15,1-25 1,-1-25-1,1 50-15,0-25 16,-1-25-16,1 50 16,-25-25-1,49 0-15,-49 0 16,25 0-16,-1 0 15,1 25 1,-1-25 0,1 0-16,0 0 15,24 0-15,-49 0 0,24 0 31,1 0-31,0 0 0,-1 0 16,1 25 0,0-25-16,-26 0 15,26 0-15,0 0 16,-1 24-1,1-24-15,-1 0 16,1 0 0,0 0-16,-1 0 15,-24 0 1,25 0-16,-1 0 15,1 0-15,-25 0 16,24 25 0,1-25-16,-1 0 31,1 0-31,0 0 0,-1-25 15,1 25-15,0 25 16,-1-25 0,1-25-16,-1 25 15,1 0 1,0 0-16,-1 0 0,1 0 15,24-24 1,-24 24-16,-1 0 16,1 0-1,0 0-15,24 0 16,-24-25-1,-1 25-15,1-25 32,0 0-32,-1 25 0,-24 0 15,49-25-15,-49 25 16,25-24-16,-25-1 15,-1 25-15,26-25 16,-25 0 0,0 0-16,-1 25 15,26-24 1,-25 24-16,0-25 15,-25 0-15,24 0 16,1 25 0,-25-25-16,0 1 31,25 24-31,-25-25 0,25 0 15,-25 0 1,0 25-16,0-25 16,0 0-1,0 1-15,0-1 31,0 0-31,-25 0 0,25 0 0,0 1 32,0-1-32,0-25 0,-25 25 15,25 1-15,-25-26 16,1 25-1,-1 0 1,0 1-16,25-26 16,-25 25-16,0-24 15,1 24 16,-1-25-31,25 25 0,-25-24 0,0 24 16,-24 0 0,24-25-16,0 1 15,0 24 1,0-25-16,1 26 15,-1-1-15,0-25 16,0 25 0,-24 1-16,24-1 15,0 25-15,0-25 16,0 0-1,-24 25 1,24-25-16,0 1 0,-25 24 16,26-25-1,-26 0-15,25 25 16,0 0-1,25 0-15,0 0 0</inkml:trace>
  <inkml:trace contextRef="#ctx0" brushRef="#br3" timeOffset="6.65956E6">5085 16447 0,'0'-25'16,"25"25"-16,-25 0 15,25 0 1,-50 0-16,25 0 15,0 0-15,-25 0 0,25 0 16,-25 0 0,1 0-16,-1 0 15,0 0 1,25 0-16,-25 25 15,25-25 1,0 25 0,0 0-16,0 25 15,25-26-15,0 26 16,0-25-16,-1 24 15,-24-24 1,0 0-16,0 0 16,-24 0-1,24-1-15,0-24 16,-25 0-1,25 0-15,-25 0 0,0 0 32,0 0-32,1-24 15,-1 24-15,0 0 0,0-25 16,25 25-16,0 0 0</inkml:trace>
  <inkml:trace contextRef="#ctx0" brushRef="#br3" timeOffset="6.66016E6">5259 16621 0,'0'0'0,"0"0"16,0 25 0,0 0-16,-25-1 0,25 1 15,-25 25-15,25-50 16,0 25-1,0-25-15,0 0 16,0 0-16,0 0 16,0 0-1,0 0-15,25-25 16,-25 0-16,25 0 15,-25 0 1,0 1-16,25-1 16,-25-25-16,0 25 15,24 1 1,-24-1-1,0 0-15,25 25 0,-25-25 16,25 25 0,0 0-16,24 25 15,-24-25 1,25 25-16,-1 0 15,-24-1 1,0-24-16,0 25 16,-25-25-16,0 0 0,0 0 0</inkml:trace>
  <inkml:trace contextRef="#ctx0" brushRef="#br3" timeOffset="6.66044E6">5259 16646 0,'0'0'0,"0"0"15,0 0-15,0 25 16,0-25 0,25 24-16,-1 1 15,1 0 1,0 0-16,0 24 15,-25-49 1,0 0-16,0 0 0</inkml:trace>
  <inkml:trace contextRef="#ctx0" brushRef="#br3" timeOffset="6.66071E6">5160 16745 0,'0'0'0,"24"0"0,-24 25 16,25 0-1,0-1-15,0 26 16,0-25-1,24 0-15,-24-1 16,0-24-16,24 25 16,-49-25-16,0 0 15</inkml:trace>
  <inkml:trace contextRef="#ctx0" brushRef="#br3" timeOffset="6.66152E6">6152 16869 0,'-25'0'16,"25"25"-16,-25-25 16,-24 25-1,24-1-15,0 26 16,-25-25-1,26 0-15,-1-25 16,0 24 0,25 1-16,0-25 15,0 0-15,0 0 16,0 0-16,0 0 15,0 0-15,0 0 16,0 0 0,25-25-16,-25 1 15,25-1 1,24 0-16,-24 0 15,0 0 1,24 25-16,-24-24 16,0 24-1,0 0-15,-25 0 16,25 0-16,-25 0 15,24 0 1,-24 24-16,0-24 16,0 25-1,0 0-15,0 0 16,-24 24-16,-1-24 15,25 25 1,0-25-16,0 24 0,-25-24 16,25 0-1,0 0-15,0-25 16,25 25-16,-25-25 15</inkml:trace>
  <inkml:trace contextRef="#ctx0" brushRef="#br3" timeOffset="6.6618E6">6003 16894 0,'0'0'16,"0"0"-16,0 25 0,0-25 16,0 24-1,25-24-15,0 25 16,-1 0-16,1 0 15,0 0 1,0-1-16,0-24 16,-25 0-1,0 0-15,0 0 0</inkml:trace>
  <inkml:trace contextRef="#ctx0" brushRef="#br3" timeOffset="6.66227E6">6449 17092 0,'0'0'31,"0"0"-31,0-25 0,-24 25 16,-1-24-16,25 24 0,-25 0 15,25 0 1,-25 0-1,25 24-15,-25 1 16,50 0 0,-25 0-16,0 0 15,25 24-15,-25-24 16,25 25-16,-25-25 15,0-1 1,0 1-16,0-25 16,-25 0-1,25 0-15,0 25 16,-25-25-16,25 0 15,-25 0-15,25 0 32,0 0-32,-24 0 0,24 0 15,0 0-15,0 0 0</inkml:trace>
  <inkml:trace contextRef="#ctx0" brushRef="#br3" timeOffset="6.66252E6">6549 17316 0,'0'0'0,"0"0"15,-25 24-15,25 1 16,0 0-16,-25 0 16,25 0-1,25-25-15,-25 0 16,0 0-16,0 0 0</inkml:trace>
  <inkml:trace contextRef="#ctx0" brushRef="#br3" timeOffset="6.66269E6">6698 17092 0,'0'0'15,"0"0"-15,0 0 16,0 0-16,0 0 15,0 0-15,0 0 0</inkml:trace>
  <inkml:trace contextRef="#ctx0" brushRef="#br3" timeOffset="6.66322E6">6846 17390 0,'0'-25'15,"0"25"1,0 0-16,0 0 0,-24 25 16,-1-50-1,25 25-15,-25 0 16,25 0-16,-25 0 15,0 0 1,25-25-16,-24 50 16,24-25-1,0 25-15,0-25 16,0 25-1,0 0-15,0-25 16,0 0-16,24 0 16,1 0-1,-25 0-15,25 0 16,-25 0-16,25 0 15,-25 0 17,0 0-32,0 0 0,0 0 0,0 24 15,0-24 1,-25 25-16,50 0 15,-50 0-15,25 0 16,0 24 15,0-49-31,0 25 0,0-25 0,0 0 16,0 0-16</inkml:trace>
  <inkml:trace contextRef="#ctx0" brushRef="#br3" timeOffset="6.66445E6">6970 17415 0,'0'0'0,"-24"0"16,24 0-16,0 25 15,24-25-15,-24 0 16,25 24 0,-25-24-16,0 25 15,25-25 1,0 25-16,0 0 0,-1 0 15,1-25 1,0 24-16,0 1 16,0 0-1,-1-25-15,1 25 16,-25-25-16,25 25 15,0-25 1,24 0-16,-49 24 16,25-24-1,0 25-15,0-25 16,0 25-16,0-25 15,-1 0-15,1 25 16,-25-25-16,25 25 16,0-25-1,-25 0-15,25 25 16,-25-25-1,0 0-15,0 0 16,0 0 0,24 0-16,-24 0 15,-24 0 1,24-25-16,0 25 15,0 0-15,24-25 16,-24 0 0,-24 25-16,24 0 15,0-25 1,0 0-1,-25 25-15,25-24 16,-25-26-16,0 50 16,25-25-1,-25 0-15,1 1 16,24-1-16,0 25 15,-25 0-15,25-25 16,0 25-16,0 0 16,0 0-1,0 25-15,0-25 16,0 0-1,25 25-15,-25-1 16,24 1-16,1-25 16,0 25-1,0 25-15,-25-50 16,0 24-1,25 1-15,-25-25 16,24 25-16,-24-25 16,0 0-16,0 25 15,0-25 1,0 25-16,-24-25 15,24 25-15,-25-25 16,25 0 0,-25 0-16,0 0 15,25 0 1,-25 24-16,1-24 15,-1 0 1,0 0-16,0 0 16,25 0-1,0 0-15,0 0 0</inkml:trace>
  <inkml:trace contextRef="#ctx0" brushRef="#br3" timeOffset="8.37867E6">14288 7095 0,'0'25'15,"-25"-25"1,25 0-16,0 0 16,0 0-16,0 25 15,-25-1 1,25 1-1,-24 0-15,24 0 16,-25 0-16,0-1 16,0 26-1,0-50-15,1 25 16,-1 0-16,25-25 15,0 24 1,0-24-16,0 0 16,0 0-1,0 0-15,-25 0 16,25-24-1,0 24-15,0-25 16,0 0 0,25 25-16,-25-25 15,25-24-15,-1 24 16,1 0-1,0 0-15,0 0 16,0 1 0,-25 24-16,24-25 15,-24 25 1,0-25-16,25 25 15,-25-25 1,0 25-16,0 0 16,25 0-16,-25 25 15,0 0 1,0 0-16,0-1 15,0 1 1,0 0-16,0 0 16,0 0-1,0-1-15,0 1 16,0 0-1,0 0-15,0 0 16,0-1-16,0 1 16,0 0-1,0 0-15,0 24 16,0-49-1,0 25-15,0-25 32,0 0-32,0 0 0,25 0 31,-25 0-31,0 0 0,0 0 15,0-25-15,25 25 16,-1-24 0,-24-1-16,25 0 31,0 0-31,0 0 15,-25 1-15,25-1 16,0 0-16,-1 0 31,1 0-31,-25 1 16,25 24-16,-25-25 15,25 0-15,-25 25 16,0 0-16,0 0 31,0 0-31,0 0 0,0 0 0,0 0 0</inkml:trace>
  <inkml:trace contextRef="#ctx0" brushRef="#br3" timeOffset="8.37895E6">14561 7541 0,'0'0'0,"0"-24"15,0 24-15,-25 24 16,25-24 0,0 25-16,0-25 15,0 25-15,-25-25 16,25 0-16,0 25 15,0-25 1,0 0-16,0 0 0,0 0 0</inkml:trace>
  <inkml:trace contextRef="#ctx0" brushRef="#br3" timeOffset="8.37916E6">14710 7293 0,'0'0'31,"-25"0"-31,50-24 0,-25 24 0,0 0 15,0 0-15</inkml:trace>
  <inkml:trace contextRef="#ctx0" brushRef="#br3" timeOffset="8.37951E6">14834 7293 0,'0'0'0,"0"0"15,-25 25 1,25 0-16,0 0 0,-25 0 16,25-1-1,0 1 1,-25 0-1,1 25-15,24-26 0,-25 1 16,0 0 0,25 0-16,0 0 15,-25-1 1,25 1-1,0 0-15,-25-25 16,25 25-16,0 0 16,0-25-1,0 0-15,0 0 0</inkml:trace>
  <inkml:trace contextRef="#ctx0" brushRef="#br3" timeOffset="8.38007E6">14883 7715 0,'0'0'16,"0"0"-1,0 0-15,0 0 16,25 0-16,-25 0 0,25 0 15,0 0 1,0 0-16,-25 0 16,24 0-16,1 0 15,-25 0 1,25-25-16,-25 25 15,0 0 1,0-49-16,0 49 16,0 0-1,0-25-15,-25 25 16,0 0-1,25 0-15,-24 0 32,-1 25-32,0-25 0,0 24 15,0 1-15,1 0 16,24-25-1,-25 25-15,25 0 16,0 0 0,25-25-1,-25 24 1,24 1-16,1 0 0,0-25 15,0 25-15,24-25 16,-49 0 0,25 0-16,0 0 15,-25-25 1,0 25-16</inkml:trace>
  <inkml:trace contextRef="#ctx0" brushRef="#br3" timeOffset="8.38057E6">14462 8013 0,'0'0'0,"0"0"16,-25 25-1,25-1 1,-25 1-16,25 0 0,-25 25 15,25-26 1,-25 1-16,1 25 16,24-25-16,-25-1 15,25 1 1,-25 0-16,25-25 15,0 0-15,0 0 16</inkml:trace>
  <inkml:trace contextRef="#ctx0" brushRef="#br3" timeOffset="8.38116E6">14412 8038 0,'0'0'15,"0"-25"-15,-25 25 16,25 0 0,0 0-16,0 0 15,0 0 1,0 0-16,0 0 0,0 0 15,25 0 1,0 0-16,-25 25 16,50-1-1,-26-24-15,1 25 16,0 0-1,-25 0 1,0 0 0,0-25-16,-25 24 15,0-24-15,25 25 16,-24-25-1,24 25-15,-25-25 0,25 0 16,-25 25 0,25 0-16,-25-25 15,25 24 1,0 1-1,25-25-15,-25 25 16,0 0-16,25 0 16,-25 0-1,25-1-15,-25-24 16,24 25-1,-24 0-15,25-25 16,0 25 0,-25-25-16,0 25 15,0-25-15,0 0 0,0 0 0</inkml:trace>
  <inkml:trace contextRef="#ctx0" brushRef="#br3" timeOffset="8.38143E6">14685 8410 0,'0'0'16,"0"0"-16,0 0 0,-25 25 16,25-1-1,0-24 16,0 25-31,0 0 0,0 0 0,0-25 0,0 0 0</inkml:trace>
  <inkml:trace contextRef="#ctx0" brushRef="#br3" timeOffset="8.3816E6">14710 8186 0,'0'0'15,"0"0"-15,-25 0 16,25 0-16,0 0 0</inkml:trace>
  <inkml:trace contextRef="#ctx0" brushRef="#br3" timeOffset="8.38198E6">14784 8484 0,'0'0'16,"-25"25"-16,25-25 16,0 25-1,0-25 1,0 25-16,25-1 0,-25-24 15,0 0 1,0 25-16,0-25 16,0 0-1,0 0-15,-25 0 16,50 0-16,-25 0 15,0 0-15,25-25 32,0 25-32,0-24 0,-1 24 15,-24-25-15,25 25 16,-25-25-1,25 25-15,-25 0 16,0 0-16,0 0 0</inkml:trace>
  <inkml:trace contextRef="#ctx0" brushRef="#br3" timeOffset="8.3827E6">14958 8608 0,'0'0'16,"0"0"-16,25 25 16,-25-25-1,24 0-15,1 0 16,-25 0-16,25-25 15,-25 25 1,0 0-16,0-25 16,0 25-1,0-24-15,0 24 16,-25-25-1,0 25-15,25 0 16,-24 0 0,-1 25-16,25-1 15,-25 1-15,25 0 16,0 0-1,-25 0-15,50-1 16,-25-24 0,0 25-16,25 0 15,-25-25 1,25 0-16,-25 0 15,24 0-15,-24 0 16,0 0 0,0 0-16,0 0 15,0 0 1,0 0-16,25 0 15,-25 0 1,0-25-16,25 25 16,0-25-1,0 25-15,-1 0 16,1 0-16,-25-24 15,25 24 1,0 0-16,0 0 16,0 0-1,24 0-15,1 0 16,-25 24-1,-1 1-15,-24-25 16,25 0 0,-25 0-16</inkml:trace>
  <inkml:trace contextRef="#ctx0" brushRef="#br3" timeOffset="8.48139E6">17414 10072 0,'0'0'16,"0"0"-16,0 0 15,0 0-15,0 0 16,0 25 0,0-25-16,0 0 15,0 0 1,-25 24-16,25-24 15,0 0-15,0 0 16,0 25 0,0-25-16,0 0 15,0 25 1,0-25-16,0 0 15,0 25 1,0-25-16,0 0 16,0 0-16,0 0 0,0 0 15,0 25 1,0-25-16,0 0 15,0 0 1,0 0-16,0 0 16,0 0-1,0 0-15,25 0 16,-25 0-1,24 0-15,-24 0 16,25 0-16,0 0 16,-25 0-1,25 0-15,-25 0 16,25 0-1,-1 0-15,-24 0 16,25 0-16,0 0 16,-25 0-16,25 0 15,-25 0 1,25 0-16,-25 0 15,24 0-15,-24 0 16,25 0 0,0 0-16,0 0 15,-25 0 1,25 0-16,-1 0 15,-24 0 1,25 0-16,0 0 16,-25 0-1,25 0-15,-25 0 16,25 0-16,0 24 15,-1-24-15,-24 0 16,25 0 0,0 0-1,0 0-15,-25 0 0,25 0 16,-1 0-1,-24 0-15,25 0 16,0 0 0,-25 0-16,25 0 15,0 0-15,-1 0 16,-24 0-1,25 0-15,0 0 16,0 0 0,-25 25-16,25-25 15,-25 0 1,24 0-16,1 0 15,-25 0-15,25-25 16,0 25 0,-25 0-16,25 0 15,-25 25 1,24-25-16,1 0 15,0 0 1,-25 0-16,25 0 0,0 0 31,-25 0-31,24 0 0,-24 0 16,25 25-1,0-25-15,0 0 16,-25 0-16,25 0 16,-1 0-1,1 0-15,0 0 16,0 0-1,0 0-15,0 0 16,-1 0-16,1 0 16,0-25-1,0 25-15,0 0 16,-25 0-16,24 25 15,1-25-15,0 0 16,0 0 0,0 0-16,-1 0 15,1 0 1,0 0-16,0 0 15,0 0-15,-25 0 16,24 0 15,1 0-31,-25 0 0,25 0 16,0 0-16,-25 0 15,0 0 1,25 0-16,-25 0 16,0 0-16,0 0 15,24 0-15,-48 0 16,24 0-16,0 0 0</inkml:trace>
  <inkml:trace contextRef="#ctx0" brushRef="#br3" timeOffset="8.48198E6">19150 10146 0,'0'0'16,"0"0"-16,0 0 0,0 0 15,0 0 1,25 0-16,0 25 15,-1-25 1,1 0 0,-25 0-16,25 0 15,0 0-15,-25 25 16,25-25-16,-25 0 15,24 25 1,-24-25-16,0 24 16,0-24-1,0 25-15,0-25 16,-24 25-1,24 0-15,-25-25 16,25 25-16,0-1 0,-25 1 16,25-25-1,-25 50-15,25-25 16,0-25-1,-25 25-15,25-25 16,0 24 0,0-24-16,0 0 0</inkml:trace>
  <inkml:trace contextRef="#ctx0" brushRef="#br3" timeOffset="8.48279E6">19373 9799 0,'0'0'15,"0"0"1,0 0-16,0 0 15,0 0 1,25 25-16,-25 0 0,0-1 16,0 1-16,0 25 15,0-25 1,-25 24-16,25-24 15,0 0 1,0 0-16,0-25 16,0 0-1,-25 24-15,50-24 16,-25-24-16,0 48 15,0-48 1,0-1-16,25 25 16,-25-50-1,25 50-15,0-25 16,-1 1-1,-24 24-15,25-25 16,-25 25 0,25 25-16,-25-25 0,25 24 15,-25 1-15,0 0 16,25 0-1,-25-25-15,0 25 16,0-25 0,0 0-16,0 24 15,0-24 1,0 0-16,0 0 0,0 0 0</inkml:trace>
  <inkml:trace contextRef="#ctx0" brushRef="#br3" timeOffset="8.4833E6">19795 9948 0,'0'0'15,"0"0"-15,0 0 0,-25 0 31,25 0-31,-25 0 0,25 0 16,-24 25-16,-1-1 16,0 1-1,25-25-15,-25 25 16,25-25-1,0 0-15,0 25 16,0-25-16,25 0 16,-25 0-1,25 0-15,-25 0 16,25 0-1,-25-25-15,24 25 16,-24-25 0,25 25-16,-25 0 15,0 0 1,0 0-16,25 0 15,-50 0-15,25 0 16,0 0-16,0 25 16,25 0-16,-25-25 31,0 25-16,0-25-15,0 0 0,25 0 16,-25 24-16,0-24 16,0 0-16</inkml:trace>
  <inkml:trace contextRef="#ctx0" brushRef="#br3" timeOffset="8.48361E6">19969 9973 0,'0'0'0,"-25"24"0,25-24 16,0 25-1,0 0-15,0 0 16,0 0-16,0-25 16,0 24-1,0-24-15,0 0 16,0 0-1,25 0-15,-25 0 16,0 0 0,24 0-16,1-24 0,0 24 31,-25-25-31,25 25 0,-25-25 15,0 25-15,25 0 16,-25 0 0,0 0-16,0 0 0</inkml:trace>
  <inkml:trace contextRef="#ctx0" brushRef="#br3" timeOffset="8.48402E6">20142 10097 0,'0'0'0,"-25"0"16,50 0-16,-25 0 16,0-25-1,25 25-15,-25 0 0,25 0 16,0 0-1,-25 0-15,24 0 16,-24-25-16,0 0 16,-24 25-1,24 0-15,-25 0 16,0 0-1,25 0-15,-25 25 16,0 0 0,1 0-16,24-25 15,0 24 1,0 1-16,24 0 15,1 0-15,0-25 16,0 25 0,0-25-1,-1 0-15,1 0 0,-25 0 0</inkml:trace>
  <inkml:trace contextRef="#ctx0" brushRef="#br3" timeOffset="8.48439E6">20663 9873 0,'0'0'0,"-25"0"16,25 0-1,0 25 1,0 0-16,0 0 15,0 0-15,-24 24 16,24-24 0,0 25-16,-25-26 0,25 1 31,0 0-31,0 0 15,0 0 1,0-1-16,0-24 0,0 0 16,0 0-16</inkml:trace>
  <inkml:trace contextRef="#ctx0" brushRef="#br3" timeOffset="8.48493E6">20490 10047 0,'0'0'15,"0"0"-15,0 0 0,0 0 16,0 0-16,24 0 16,-24 0-1,25 0-15,0 25 16,0-25-1,0 0-15,-1 0 16,1 0-16,0 0 16,0 0-1,-25 0-15,25 0 16,-25 0-1,0 0-15,0 0 16,0 0 0,-25 25-16,25-25 0,-25 24 31,25 1-31,-25-25 0,25 25 15,25-25 17,-25 25-32,25-25 0,0 25 0,-1-25 15,1 0 1,0 0-16,-25 0 15,25-25 1,-25 25-16,0-25 16,0 0-1,0 25-15,0 0 16,-25-25-16,25 25 15,0-24 1,-25 24-16,25 0 0,0 0 0</inkml:trace>
  <inkml:trace contextRef="#ctx0" brushRef="#br3" timeOffset="8.48613E6">19597 10369 0,'0'0'16,"0"0"-16,0 0 15,0 0-15,0-24 16,0 24 0,-25 0-16,0-25 15,0 50 1,0-25-16,0 0 0,1 24 15,-1 1 1,0-25-16,25 25 16,0 0-1,-25-25-15,25 25 16,0 0-16,0-25 15,25 24 1,-25-24-16,25 0 16,0 0-1,-25 0-15,24-24 16,1 24-1,0-25-15,0 25 16,-25-25-16,25 25 16,-25-25-1,25 0 1,-25 25-16,0-25 0,24 1 15,-24-1 1,0 25-16,0-25 16,0 0-16,0 0 15,25 1 1,-25 24-1,0 0-15,0 0 0,0 0 32,0 24-32,0-24 0,0 0 15,0 25 1,0-25-16,0 25 15,0 0 1,0 0 0,0-1-16,0 26 0,-25-25 15,50 0 1,-25-25-16,0 25 15,0-1 1,0 1-16,0 0 16,0-25-16,0 0 15,0 0-15</inkml:trace>
  <inkml:trace contextRef="#ctx0" brushRef="#br3" timeOffset="8.48658E6">19721 10444 0,'0'0'0,"-25"-25"16,25 25-16,25 25 31,-25-25-31,24 25 0,-24 0 16,0-25-1,-24 24-15,24-24 16,0 0-16,0 25 0,0-25 15,24 0 1,-48-25-16,24 25 16,0 0-16,0-24 15,0 24 1,0-25-16,0 25 15,0-25 1,24 0 0,-24 0-16,25 0 15,-25 25-15,25-24 16,-25 48-1,25-24-15,0 0 16,-25 0-16,0 0 0,24 0 16,-24 0-16</inkml:trace>
  <inkml:trace contextRef="#ctx0" brushRef="#br3" timeOffset="8.48715E6">20043 10469 0,'0'0'16,"0"0"-16,0 0 0,0 0 15,0-25 1,-25 50-16,25-25 16,-25 0-16,1 25 15,-1-25 1,0 24-16,0 1 15,25-25-15,-25 25 16,25-25 0,0 0-1,25 0-15,-25 0 16,25 0-1,-25 0-15,25 0 16,0-25-16,-25 25 0,24-25 16,1 25-1,-25 0-15,0 0 16,0 0-1,0 0-15,0 0 16,0 0 0,0 0-16,0 0 15,25 25-15,-25 0 16,-25-25-1,50 25-15,-25-25 16,0 25 0,0-25-16,0 0 15,0 0 1,0 0-16,0 0 0</inkml:trace>
  <inkml:trace contextRef="#ctx0" brushRef="#br3" timeOffset="8.48775E6">20167 10518 0,'0'25'16,"0"-25"-1,-25 0 1,25 25-16,0-25 0,0 25 15,0-25-15,0 25 16,0-25-16,0 24 16,25-24-1,-25 0-15,0 0 16,25 0-1,-25-24-15,25 24 16,-1 0 0,1-25-16,-25 25 15,0-25 1,0 25-16,0 0 15,25 0-15,-25 0 16,0 0 0,0 0-16,0 25 15,0-25-15,0 25 16,0-25-1,0 0-15,25 24 16,-25-24-16,0 0 16,25 0-16,-25 25 15,24-25 1,-24-25-16,25 25 15,0 0 1,-25-24-16,25 24 16,-25 0-1,0-25-15,0 25 16,0-25-1,0 25-15,0 0 16,0 0-16,0 0 0,0 0 16</inkml:trace>
  <inkml:trace contextRef="#ctx0" brushRef="#br3" timeOffset="8.48817E6">20762 10667 0,'0'0'15,"-24"0"-15,24 0 0,0 0 16,0 25-1,0-25-15,0 25 16,0 0-16,0-25 16,0 24-1,24-24 1,-24 0-16,0 0 0,0 0 0</inkml:trace>
  <inkml:trace contextRef="#ctx0" brushRef="#br3" timeOffset="8.48835E6">20787 10494 0,'0'0'16,"0"0"-16,0 0 15,0 0-15,0 0 16,0 0-16</inkml:trace>
  <inkml:trace contextRef="#ctx0" brushRef="#br3" timeOffset="8.48895E6">20886 10692 0,'0'0'16,"0"0"-16,0 0 0,0 25 15,25-25-15,-25 25 16,0-25-1,0 24-15,0-24 16,0 0 0,-25 25-16,25-25 15,25 0-15,-25 0 16,0 0-1,0 0-15,0 0 16,0 0 0,0 0-16,0 0 15,0 0 1,0-25-16,0 25 15,25-24 1,-25-1-16,25 25 16,-25-25-16,25 25 15,-25 0 1,0 0-16,24 0 15,-24 0 1,25 0-16,0 0 16,-25 25-16,0-25 15,-25 25-15,25-25 16,0 24-1,25 1-15,-25-25 16,0 25-16,0-25 31,0 0-31,0 25 0,0-25 16,0 0-16,0 0 15,0 0-15</inkml:trace>
  <inkml:trace contextRef="#ctx0" brushRef="#br3" timeOffset="8.50335E6">13817 6872 0,'0'0'0,"0"0"15,0 0-15,0 24 16,0-24-1,0 0-15,0 0 16,0 25-16,0 0 16,0-25-1,0 25-15,0-25 16,-25 0-1,25 25-15,0-25 16,0 24 0,-25-24-16,25 0 15,0 0 1,-25 0-16,25 0 0</inkml:trace>
  <inkml:trace contextRef="#ctx0" brushRef="#br3" timeOffset="8.50415E6">13693 6921 0,'0'0'15,"0"0"1,0 0-16,0 25 0,0-25 16,0 0-16,25 25 15,-1-25 1,1 0-16,-25 0 15,25 0 1,-25 0-16,25 0 16,-25 0-1,25 0-15,-25 0 16,0 0-16,0-25 15,0 0 1,-25 25-16,0 0 16,25 0-1,-25 0-15,0 0 16,1 0-1,24 0-15,-25 0 16,25 0 0,0 0-16,0 0 15,25 0-15,-1 0 16,-24 0-1,25 25-15,0-25 16,0 0 0,-25 0-16,0-25 15,0 50 1,0-25-16,0 0 15,0 0-15,-25 0 16,25 0 0,-25 25-16,0-25 15,1 0 1,24 0-1,0 0-15,-25 0 16,25 0 0,0 0-1,25 0-15,-25 0 16,24 0-16,1 0 15,0 0 1,25 0-16,-26 0 16,-24 0-1,25-25-15,-25 50 16,-25-25-16,25 25 15,0-25-15,-24 24 16,-1-24 0,0 0-1,0 25-15,25-25 0,0 0 16,0 0-1,0 0-15,0 0 16</inkml:trace>
  <inkml:trace contextRef="#ctx0" brushRef="#br3" timeOffset="8.50496E6">13866 6847 0,'0'0'0,"0"0"16,0 0-1,-24 0-15,24 25 16,0-1 0,0-24-16,0 25 15,-25 0-15,25 0 16,0 0-1,-25-1-15,25 1 16,0 0-16,0 0 16,0-25-16</inkml:trace>
  <inkml:trace contextRef="#ctx0" brushRef="#br3" timeOffset="8.50519E6">13718 6921 0,'0'0'16,"0"0"-1,24 0-15,-24 25 16,25-25-1,-25 25-15,25-25 16,25 25-16,-50-25 16,0 0-16,0 0 0</inkml:trace>
  <inkml:trace contextRef="#ctx0" brushRef="#br3" timeOffset="8.50549E6">13643 6847 0,'0'25'15,"0"-25"1,25 0-16,-25 0 16,25 24-16,-25 1 15,25 0 1,-1 0-16,1 0 15,0 24 1,-25-49-16,0 0 0</inkml:trace>
  <inkml:trace contextRef="#ctx0" brushRef="#br3" timeOffset="8.50574E6">13916 6847 0,'0'0'0,"0"0"16,-25 0 0,25 0-16,-25 25 15,1-1 1,24 1-16,-25 0 15,0 0-15,0 0 16,0-1-16,1 1 16,24-25-16,0 0 15,0 0-15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44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3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92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41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44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52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63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74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81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84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3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411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317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921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411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441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520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630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743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819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845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3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44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317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9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5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6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7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8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84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3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D29DD-CCEF-44E2-8946-13A1D7245C5E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81185-50A1-47FA-A6FC-D1B6428B0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3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03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eppardsoftware.com/Geography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Mapping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524000"/>
            <a:ext cx="6400800" cy="175260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SS7G1</a:t>
            </a:r>
            <a:r>
              <a:rPr lang="en-US" sz="2400" b="1" dirty="0" smtClean="0"/>
              <a:t> - The student will locate selected features of Africa.</a:t>
            </a:r>
          </a:p>
          <a:p>
            <a:r>
              <a:rPr lang="en-US" sz="2400" b="1" u="sng" dirty="0" smtClean="0"/>
              <a:t>SS7G5</a:t>
            </a:r>
            <a:r>
              <a:rPr lang="en-US" sz="2400" b="1" dirty="0" smtClean="0"/>
              <a:t> - The student will locate selected features in Southwestern Asia (Middle East).</a:t>
            </a:r>
          </a:p>
          <a:p>
            <a:r>
              <a:rPr lang="en-US" sz="2400" b="1" u="sng" dirty="0" smtClean="0"/>
              <a:t>SS7G9</a:t>
            </a:r>
            <a:r>
              <a:rPr lang="en-US" sz="2400" b="1" dirty="0" smtClean="0"/>
              <a:t> - The student will locate selected features in Southern and Eastern Asia. </a:t>
            </a:r>
          </a:p>
          <a:p>
            <a:r>
              <a:rPr lang="en-US" sz="2400" b="1" u="sng" dirty="0" smtClean="0"/>
              <a:t>Bell-Ringer</a:t>
            </a:r>
            <a:r>
              <a:rPr lang="en-US" sz="2400" b="1" dirty="0" smtClean="0"/>
              <a:t> – If you were to travel any where that we learned about this year, where would you want to visit and why?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006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077142"/>
            <a:ext cx="1938338" cy="1600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52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Using the geography textbooks, map the countries and physical features that we learned this year.</a:t>
            </a:r>
          </a:p>
          <a:p>
            <a:r>
              <a:rPr lang="en-US" b="1" dirty="0" smtClean="0"/>
              <a:t>Do NOT forget to create a key/legend.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733800"/>
            <a:ext cx="5029200" cy="288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55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Where Can You Find Them? </a:t>
            </a:r>
            <a:br>
              <a:rPr lang="en-US" b="1" dirty="0" smtClean="0"/>
            </a:b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Features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Countries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086" y="4724400"/>
            <a:ext cx="7021513" cy="231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725" y="1828800"/>
            <a:ext cx="5911275" cy="281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1393200" y="1402200"/>
              <a:ext cx="7653240" cy="53496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83840" y="1392840"/>
                <a:ext cx="7671960" cy="5368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242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www.sheppardsoftware.com/Geography.htm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502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107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Office Theme</vt:lpstr>
      <vt:lpstr>iRespondQuestionMaster</vt:lpstr>
      <vt:lpstr>iRespondGraphMaster</vt:lpstr>
      <vt:lpstr>Mapping Review</vt:lpstr>
      <vt:lpstr>Work Session</vt:lpstr>
      <vt:lpstr>Where Can You Find Them?  </vt:lpstr>
      <vt:lpstr>Closing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Review</dc:title>
  <dc:creator>Terence Burger</dc:creator>
  <cp:lastModifiedBy>Terence Burger</cp:lastModifiedBy>
  <cp:revision>6</cp:revision>
  <dcterms:created xsi:type="dcterms:W3CDTF">2015-03-29T22:57:22Z</dcterms:created>
  <dcterms:modified xsi:type="dcterms:W3CDTF">2016-03-28T18:39:43Z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