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56" r:id="rId4"/>
    <p:sldId id="258" r:id="rId5"/>
    <p:sldId id="259" r:id="rId6"/>
    <p:sldId id="260" r:id="rId7"/>
    <p:sldId id="261" r:id="rId8"/>
    <p:sldId id="257" r:id="rId9"/>
    <p:sldId id="262" r:id="rId10"/>
  </p:sldIdLst>
  <p:sldSz cx="9144000" cy="6858000" type="screen4x3"/>
  <p:notesSz cx="700405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5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3B23FF-3937-4DEC-B657-B15F3E52B5FB}" type="datetimeFigureOut">
              <a:rPr lang="en-US" smtClean="0"/>
              <a:t>3/3/2015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3C609-0EC6-4E53-B625-6D94D730AC7A}" type="slidenum">
              <a:rPr lang="en-US" smtClean="0"/>
              <a:t>‹#›</a:t>
            </a:fld>
            <a:endParaRPr lang="en-US"/>
          </a:p>
        </p:txBody>
      </p:sp>
    </p:spTree>
    <p:extLst>
      <p:ext uri="{BB962C8B-B14F-4D97-AF65-F5344CB8AC3E}">
        <p14:creationId xmlns:p14="http://schemas.microsoft.com/office/powerpoint/2010/main" val="4030664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3B23FF-3937-4DEC-B657-B15F3E52B5FB}" type="datetimeFigureOut">
              <a:rPr lang="en-US" smtClean="0"/>
              <a:t>3/3/2015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3C609-0EC6-4E53-B625-6D94D730AC7A}" type="slidenum">
              <a:rPr lang="en-US" smtClean="0"/>
              <a:t>‹#›</a:t>
            </a:fld>
            <a:endParaRPr lang="en-US"/>
          </a:p>
        </p:txBody>
      </p:sp>
    </p:spTree>
    <p:extLst>
      <p:ext uri="{BB962C8B-B14F-4D97-AF65-F5344CB8AC3E}">
        <p14:creationId xmlns:p14="http://schemas.microsoft.com/office/powerpoint/2010/main" val="4060430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3B23FF-3937-4DEC-B657-B15F3E52B5FB}" type="datetimeFigureOut">
              <a:rPr lang="en-US" smtClean="0"/>
              <a:t>3/3/2015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3C609-0EC6-4E53-B625-6D94D730AC7A}" type="slidenum">
              <a:rPr lang="en-US" smtClean="0"/>
              <a:t>‹#›</a:t>
            </a:fld>
            <a:endParaRPr lang="en-US"/>
          </a:p>
        </p:txBody>
      </p:sp>
    </p:spTree>
    <p:extLst>
      <p:ext uri="{BB962C8B-B14F-4D97-AF65-F5344CB8AC3E}">
        <p14:creationId xmlns:p14="http://schemas.microsoft.com/office/powerpoint/2010/main" val="22370371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C3B23FF-3937-4DEC-B657-B15F3E52B5FB}" type="datetimeFigureOut">
              <a:rPr lang="en-US" smtClean="0"/>
              <a:t>3/3/2015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AB3C609-0EC6-4E53-B625-6D94D730AC7A}" type="slidenum">
              <a:rPr lang="en-US" smtClean="0"/>
              <a:t>‹#›</a:t>
            </a:fld>
            <a:endParaRPr lang="en-US"/>
          </a:p>
        </p:txBody>
      </p:sp>
    </p:spTree>
    <p:extLst>
      <p:ext uri="{BB962C8B-B14F-4D97-AF65-F5344CB8AC3E}">
        <p14:creationId xmlns:p14="http://schemas.microsoft.com/office/powerpoint/2010/main" val="1484079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C3B23FF-3937-4DEC-B657-B15F3E52B5FB}" type="datetimeFigureOut">
              <a:rPr lang="en-US" smtClean="0"/>
              <a:t>3/3/2015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AB3C609-0EC6-4E53-B625-6D94D730AC7A}" type="slidenum">
              <a:rPr lang="en-US" smtClean="0"/>
              <a:t>‹#›</a:t>
            </a:fld>
            <a:endParaRPr lang="en-US"/>
          </a:p>
        </p:txBody>
      </p:sp>
    </p:spTree>
    <p:extLst>
      <p:ext uri="{BB962C8B-B14F-4D97-AF65-F5344CB8AC3E}">
        <p14:creationId xmlns:p14="http://schemas.microsoft.com/office/powerpoint/2010/main" val="20261321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C3B23FF-3937-4DEC-B657-B15F3E52B5FB}" type="datetimeFigureOut">
              <a:rPr lang="en-US" smtClean="0"/>
              <a:t>3/3/2015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AB3C609-0EC6-4E53-B625-6D94D730AC7A}" type="slidenum">
              <a:rPr lang="en-US" smtClean="0"/>
              <a:t>‹#›</a:t>
            </a:fld>
            <a:endParaRPr lang="en-US"/>
          </a:p>
        </p:txBody>
      </p:sp>
    </p:spTree>
    <p:extLst>
      <p:ext uri="{BB962C8B-B14F-4D97-AF65-F5344CB8AC3E}">
        <p14:creationId xmlns:p14="http://schemas.microsoft.com/office/powerpoint/2010/main" val="15534436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DC3B23FF-3937-4DEC-B657-B15F3E52B5FB}" type="datetimeFigureOut">
              <a:rPr lang="en-US" smtClean="0"/>
              <a:t>3/3/2015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8AB3C609-0EC6-4E53-B625-6D94D730AC7A}" type="slidenum">
              <a:rPr lang="en-US" smtClean="0"/>
              <a:t>‹#›</a:t>
            </a:fld>
            <a:endParaRPr lang="en-US"/>
          </a:p>
        </p:txBody>
      </p:sp>
    </p:spTree>
    <p:extLst>
      <p:ext uri="{BB962C8B-B14F-4D97-AF65-F5344CB8AC3E}">
        <p14:creationId xmlns:p14="http://schemas.microsoft.com/office/powerpoint/2010/main" val="32920340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DC3B23FF-3937-4DEC-B657-B15F3E52B5FB}" type="datetimeFigureOut">
              <a:rPr lang="en-US" smtClean="0"/>
              <a:t>3/3/2015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8AB3C609-0EC6-4E53-B625-6D94D730AC7A}" type="slidenum">
              <a:rPr lang="en-US" smtClean="0"/>
              <a:t>‹#›</a:t>
            </a:fld>
            <a:endParaRPr lang="en-US"/>
          </a:p>
        </p:txBody>
      </p:sp>
    </p:spTree>
    <p:extLst>
      <p:ext uri="{BB962C8B-B14F-4D97-AF65-F5344CB8AC3E}">
        <p14:creationId xmlns:p14="http://schemas.microsoft.com/office/powerpoint/2010/main" val="40507005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C3B23FF-3937-4DEC-B657-B15F3E52B5FB}" type="datetimeFigureOut">
              <a:rPr lang="en-US" smtClean="0"/>
              <a:t>3/3/2015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8AB3C609-0EC6-4E53-B625-6D94D730AC7A}" type="slidenum">
              <a:rPr lang="en-US" smtClean="0"/>
              <a:t>‹#›</a:t>
            </a:fld>
            <a:endParaRPr lang="en-US"/>
          </a:p>
        </p:txBody>
      </p:sp>
    </p:spTree>
    <p:extLst>
      <p:ext uri="{BB962C8B-B14F-4D97-AF65-F5344CB8AC3E}">
        <p14:creationId xmlns:p14="http://schemas.microsoft.com/office/powerpoint/2010/main" val="5285563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C3B23FF-3937-4DEC-B657-B15F3E52B5FB}" type="datetimeFigureOut">
              <a:rPr lang="en-US" smtClean="0"/>
              <a:t>3/3/2015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AB3C609-0EC6-4E53-B625-6D94D730AC7A}" type="slidenum">
              <a:rPr lang="en-US" smtClean="0"/>
              <a:t>‹#›</a:t>
            </a:fld>
            <a:endParaRPr lang="en-US"/>
          </a:p>
        </p:txBody>
      </p:sp>
    </p:spTree>
    <p:extLst>
      <p:ext uri="{BB962C8B-B14F-4D97-AF65-F5344CB8AC3E}">
        <p14:creationId xmlns:p14="http://schemas.microsoft.com/office/powerpoint/2010/main" val="19440161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C3B23FF-3937-4DEC-B657-B15F3E52B5FB}" type="datetimeFigureOut">
              <a:rPr lang="en-US" smtClean="0"/>
              <a:t>3/3/2015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AB3C609-0EC6-4E53-B625-6D94D730AC7A}" type="slidenum">
              <a:rPr lang="en-US" smtClean="0"/>
              <a:t>‹#›</a:t>
            </a:fld>
            <a:endParaRPr lang="en-US"/>
          </a:p>
        </p:txBody>
      </p:sp>
    </p:spTree>
    <p:extLst>
      <p:ext uri="{BB962C8B-B14F-4D97-AF65-F5344CB8AC3E}">
        <p14:creationId xmlns:p14="http://schemas.microsoft.com/office/powerpoint/2010/main" val="3986608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3B23FF-3937-4DEC-B657-B15F3E52B5FB}" type="datetimeFigureOut">
              <a:rPr lang="en-US" smtClean="0"/>
              <a:t>3/3/2015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3C609-0EC6-4E53-B625-6D94D730AC7A}" type="slidenum">
              <a:rPr lang="en-US" smtClean="0"/>
              <a:t>‹#›</a:t>
            </a:fld>
            <a:endParaRPr lang="en-US"/>
          </a:p>
        </p:txBody>
      </p:sp>
    </p:spTree>
    <p:extLst>
      <p:ext uri="{BB962C8B-B14F-4D97-AF65-F5344CB8AC3E}">
        <p14:creationId xmlns:p14="http://schemas.microsoft.com/office/powerpoint/2010/main" val="14840794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C3B23FF-3937-4DEC-B657-B15F3E52B5FB}" type="datetimeFigureOut">
              <a:rPr lang="en-US" smtClean="0"/>
              <a:t>3/3/2015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AB3C609-0EC6-4E53-B625-6D94D730AC7A}" type="slidenum">
              <a:rPr lang="en-US" smtClean="0"/>
              <a:t>‹#›</a:t>
            </a:fld>
            <a:endParaRPr lang="en-US"/>
          </a:p>
        </p:txBody>
      </p:sp>
    </p:spTree>
    <p:extLst>
      <p:ext uri="{BB962C8B-B14F-4D97-AF65-F5344CB8AC3E}">
        <p14:creationId xmlns:p14="http://schemas.microsoft.com/office/powerpoint/2010/main" val="40604304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C3B23FF-3937-4DEC-B657-B15F3E52B5FB}" type="datetimeFigureOut">
              <a:rPr lang="en-US" smtClean="0"/>
              <a:t>3/3/2015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AB3C609-0EC6-4E53-B625-6D94D730AC7A}" type="slidenum">
              <a:rPr lang="en-US" smtClean="0"/>
              <a:t>‹#›</a:t>
            </a:fld>
            <a:endParaRPr lang="en-US"/>
          </a:p>
        </p:txBody>
      </p:sp>
    </p:spTree>
    <p:extLst>
      <p:ext uri="{BB962C8B-B14F-4D97-AF65-F5344CB8AC3E}">
        <p14:creationId xmlns:p14="http://schemas.microsoft.com/office/powerpoint/2010/main" val="22370371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C3B23FF-3937-4DEC-B657-B15F3E52B5FB}" type="datetimeFigureOut">
              <a:rPr lang="en-US" smtClean="0"/>
              <a:t>3/3/2015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AB3C609-0EC6-4E53-B625-6D94D730AC7A}" type="slidenum">
              <a:rPr lang="en-US" smtClean="0"/>
              <a:t>‹#›</a:t>
            </a:fld>
            <a:endParaRPr lang="en-US"/>
          </a:p>
        </p:txBody>
      </p:sp>
    </p:spTree>
    <p:extLst>
      <p:ext uri="{BB962C8B-B14F-4D97-AF65-F5344CB8AC3E}">
        <p14:creationId xmlns:p14="http://schemas.microsoft.com/office/powerpoint/2010/main" val="14840794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C3B23FF-3937-4DEC-B657-B15F3E52B5FB}" type="datetimeFigureOut">
              <a:rPr lang="en-US" smtClean="0"/>
              <a:t>3/3/2015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AB3C609-0EC6-4E53-B625-6D94D730AC7A}" type="slidenum">
              <a:rPr lang="en-US" smtClean="0"/>
              <a:t>‹#›</a:t>
            </a:fld>
            <a:endParaRPr lang="en-US"/>
          </a:p>
        </p:txBody>
      </p:sp>
    </p:spTree>
    <p:extLst>
      <p:ext uri="{BB962C8B-B14F-4D97-AF65-F5344CB8AC3E}">
        <p14:creationId xmlns:p14="http://schemas.microsoft.com/office/powerpoint/2010/main" val="20261321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C3B23FF-3937-4DEC-B657-B15F3E52B5FB}" type="datetimeFigureOut">
              <a:rPr lang="en-US" smtClean="0"/>
              <a:t>3/3/2015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AB3C609-0EC6-4E53-B625-6D94D730AC7A}" type="slidenum">
              <a:rPr lang="en-US" smtClean="0"/>
              <a:t>‹#›</a:t>
            </a:fld>
            <a:endParaRPr lang="en-US"/>
          </a:p>
        </p:txBody>
      </p:sp>
    </p:spTree>
    <p:extLst>
      <p:ext uri="{BB962C8B-B14F-4D97-AF65-F5344CB8AC3E}">
        <p14:creationId xmlns:p14="http://schemas.microsoft.com/office/powerpoint/2010/main" val="155344361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DC3B23FF-3937-4DEC-B657-B15F3E52B5FB}" type="datetimeFigureOut">
              <a:rPr lang="en-US" smtClean="0"/>
              <a:t>3/3/2015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8AB3C609-0EC6-4E53-B625-6D94D730AC7A}" type="slidenum">
              <a:rPr lang="en-US" smtClean="0"/>
              <a:t>‹#›</a:t>
            </a:fld>
            <a:endParaRPr lang="en-US"/>
          </a:p>
        </p:txBody>
      </p:sp>
    </p:spTree>
    <p:extLst>
      <p:ext uri="{BB962C8B-B14F-4D97-AF65-F5344CB8AC3E}">
        <p14:creationId xmlns:p14="http://schemas.microsoft.com/office/powerpoint/2010/main" val="329203401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DC3B23FF-3937-4DEC-B657-B15F3E52B5FB}" type="datetimeFigureOut">
              <a:rPr lang="en-US" smtClean="0"/>
              <a:t>3/3/2015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8AB3C609-0EC6-4E53-B625-6D94D730AC7A}" type="slidenum">
              <a:rPr lang="en-US" smtClean="0"/>
              <a:t>‹#›</a:t>
            </a:fld>
            <a:endParaRPr lang="en-US"/>
          </a:p>
        </p:txBody>
      </p:sp>
    </p:spTree>
    <p:extLst>
      <p:ext uri="{BB962C8B-B14F-4D97-AF65-F5344CB8AC3E}">
        <p14:creationId xmlns:p14="http://schemas.microsoft.com/office/powerpoint/2010/main" val="40507005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C3B23FF-3937-4DEC-B657-B15F3E52B5FB}" type="datetimeFigureOut">
              <a:rPr lang="en-US" smtClean="0"/>
              <a:t>3/3/2015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8AB3C609-0EC6-4E53-B625-6D94D730AC7A}" type="slidenum">
              <a:rPr lang="en-US" smtClean="0"/>
              <a:t>‹#›</a:t>
            </a:fld>
            <a:endParaRPr lang="en-US"/>
          </a:p>
        </p:txBody>
      </p:sp>
    </p:spTree>
    <p:extLst>
      <p:ext uri="{BB962C8B-B14F-4D97-AF65-F5344CB8AC3E}">
        <p14:creationId xmlns:p14="http://schemas.microsoft.com/office/powerpoint/2010/main" val="5285563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C3B23FF-3937-4DEC-B657-B15F3E52B5FB}" type="datetimeFigureOut">
              <a:rPr lang="en-US" smtClean="0"/>
              <a:t>3/3/2015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AB3C609-0EC6-4E53-B625-6D94D730AC7A}" type="slidenum">
              <a:rPr lang="en-US" smtClean="0"/>
              <a:t>‹#›</a:t>
            </a:fld>
            <a:endParaRPr lang="en-US"/>
          </a:p>
        </p:txBody>
      </p:sp>
    </p:spTree>
    <p:extLst>
      <p:ext uri="{BB962C8B-B14F-4D97-AF65-F5344CB8AC3E}">
        <p14:creationId xmlns:p14="http://schemas.microsoft.com/office/powerpoint/2010/main" val="19440161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C3B23FF-3937-4DEC-B657-B15F3E52B5FB}" type="datetimeFigureOut">
              <a:rPr lang="en-US" smtClean="0"/>
              <a:t>3/3/2015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AB3C609-0EC6-4E53-B625-6D94D730AC7A}" type="slidenum">
              <a:rPr lang="en-US" smtClean="0"/>
              <a:t>‹#›</a:t>
            </a:fld>
            <a:endParaRPr lang="en-US"/>
          </a:p>
        </p:txBody>
      </p:sp>
    </p:spTree>
    <p:extLst>
      <p:ext uri="{BB962C8B-B14F-4D97-AF65-F5344CB8AC3E}">
        <p14:creationId xmlns:p14="http://schemas.microsoft.com/office/powerpoint/2010/main" val="3986608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3B23FF-3937-4DEC-B657-B15F3E52B5FB}" type="datetimeFigureOut">
              <a:rPr lang="en-US" smtClean="0"/>
              <a:t>3/3/2015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3C609-0EC6-4E53-B625-6D94D730AC7A}" type="slidenum">
              <a:rPr lang="en-US" smtClean="0"/>
              <a:t>‹#›</a:t>
            </a:fld>
            <a:endParaRPr lang="en-US"/>
          </a:p>
        </p:txBody>
      </p:sp>
    </p:spTree>
    <p:extLst>
      <p:ext uri="{BB962C8B-B14F-4D97-AF65-F5344CB8AC3E}">
        <p14:creationId xmlns:p14="http://schemas.microsoft.com/office/powerpoint/2010/main" val="202613214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C3B23FF-3937-4DEC-B657-B15F3E52B5FB}" type="datetimeFigureOut">
              <a:rPr lang="en-US" smtClean="0"/>
              <a:t>3/3/2015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AB3C609-0EC6-4E53-B625-6D94D730AC7A}" type="slidenum">
              <a:rPr lang="en-US" smtClean="0"/>
              <a:t>‹#›</a:t>
            </a:fld>
            <a:endParaRPr lang="en-US"/>
          </a:p>
        </p:txBody>
      </p:sp>
    </p:spTree>
    <p:extLst>
      <p:ext uri="{BB962C8B-B14F-4D97-AF65-F5344CB8AC3E}">
        <p14:creationId xmlns:p14="http://schemas.microsoft.com/office/powerpoint/2010/main" val="406043042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C3B23FF-3937-4DEC-B657-B15F3E52B5FB}" type="datetimeFigureOut">
              <a:rPr lang="en-US" smtClean="0"/>
              <a:t>3/3/2015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AB3C609-0EC6-4E53-B625-6D94D730AC7A}" type="slidenum">
              <a:rPr lang="en-US" smtClean="0"/>
              <a:t>‹#›</a:t>
            </a:fld>
            <a:endParaRPr lang="en-US"/>
          </a:p>
        </p:txBody>
      </p:sp>
    </p:spTree>
    <p:extLst>
      <p:ext uri="{BB962C8B-B14F-4D97-AF65-F5344CB8AC3E}">
        <p14:creationId xmlns:p14="http://schemas.microsoft.com/office/powerpoint/2010/main" val="2237037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3B23FF-3937-4DEC-B657-B15F3E52B5FB}" type="datetimeFigureOut">
              <a:rPr lang="en-US" smtClean="0"/>
              <a:t>3/3/2015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B3C609-0EC6-4E53-B625-6D94D730AC7A}" type="slidenum">
              <a:rPr lang="en-US" smtClean="0"/>
              <a:t>‹#›</a:t>
            </a:fld>
            <a:endParaRPr lang="en-US"/>
          </a:p>
        </p:txBody>
      </p:sp>
    </p:spTree>
    <p:extLst>
      <p:ext uri="{BB962C8B-B14F-4D97-AF65-F5344CB8AC3E}">
        <p14:creationId xmlns:p14="http://schemas.microsoft.com/office/powerpoint/2010/main" val="1553443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3B23FF-3937-4DEC-B657-B15F3E52B5FB}" type="datetimeFigureOut">
              <a:rPr lang="en-US" smtClean="0"/>
              <a:t>3/3/2015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B3C609-0EC6-4E53-B625-6D94D730AC7A}" type="slidenum">
              <a:rPr lang="en-US" smtClean="0"/>
              <a:t>‹#›</a:t>
            </a:fld>
            <a:endParaRPr lang="en-US"/>
          </a:p>
        </p:txBody>
      </p:sp>
    </p:spTree>
    <p:extLst>
      <p:ext uri="{BB962C8B-B14F-4D97-AF65-F5344CB8AC3E}">
        <p14:creationId xmlns:p14="http://schemas.microsoft.com/office/powerpoint/2010/main" val="3292034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3B23FF-3937-4DEC-B657-B15F3E52B5FB}" type="datetimeFigureOut">
              <a:rPr lang="en-US" smtClean="0"/>
              <a:t>3/3/2015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B3C609-0EC6-4E53-B625-6D94D730AC7A}" type="slidenum">
              <a:rPr lang="en-US" smtClean="0"/>
              <a:t>‹#›</a:t>
            </a:fld>
            <a:endParaRPr lang="en-US"/>
          </a:p>
        </p:txBody>
      </p:sp>
    </p:spTree>
    <p:extLst>
      <p:ext uri="{BB962C8B-B14F-4D97-AF65-F5344CB8AC3E}">
        <p14:creationId xmlns:p14="http://schemas.microsoft.com/office/powerpoint/2010/main" val="4050700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3B23FF-3937-4DEC-B657-B15F3E52B5FB}" type="datetimeFigureOut">
              <a:rPr lang="en-US" smtClean="0"/>
              <a:t>3/3/2015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B3C609-0EC6-4E53-B625-6D94D730AC7A}" type="slidenum">
              <a:rPr lang="en-US" smtClean="0"/>
              <a:t>‹#›</a:t>
            </a:fld>
            <a:endParaRPr lang="en-US"/>
          </a:p>
        </p:txBody>
      </p:sp>
    </p:spTree>
    <p:extLst>
      <p:ext uri="{BB962C8B-B14F-4D97-AF65-F5344CB8AC3E}">
        <p14:creationId xmlns:p14="http://schemas.microsoft.com/office/powerpoint/2010/main" val="528556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3B23FF-3937-4DEC-B657-B15F3E52B5FB}" type="datetimeFigureOut">
              <a:rPr lang="en-US" smtClean="0"/>
              <a:t>3/3/2015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B3C609-0EC6-4E53-B625-6D94D730AC7A}" type="slidenum">
              <a:rPr lang="en-US" smtClean="0"/>
              <a:t>‹#›</a:t>
            </a:fld>
            <a:endParaRPr lang="en-US"/>
          </a:p>
        </p:txBody>
      </p:sp>
    </p:spTree>
    <p:extLst>
      <p:ext uri="{BB962C8B-B14F-4D97-AF65-F5344CB8AC3E}">
        <p14:creationId xmlns:p14="http://schemas.microsoft.com/office/powerpoint/2010/main" val="1944016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3B23FF-3937-4DEC-B657-B15F3E52B5FB}" type="datetimeFigureOut">
              <a:rPr lang="en-US" smtClean="0"/>
              <a:t>3/3/2015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B3C609-0EC6-4E53-B625-6D94D730AC7A}" type="slidenum">
              <a:rPr lang="en-US" smtClean="0"/>
              <a:t>‹#›</a:t>
            </a:fld>
            <a:endParaRPr lang="en-US"/>
          </a:p>
        </p:txBody>
      </p:sp>
    </p:spTree>
    <p:extLst>
      <p:ext uri="{BB962C8B-B14F-4D97-AF65-F5344CB8AC3E}">
        <p14:creationId xmlns:p14="http://schemas.microsoft.com/office/powerpoint/2010/main" val="3986608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3B23FF-3937-4DEC-B657-B15F3E52B5FB}" type="datetimeFigureOut">
              <a:rPr lang="en-US" smtClean="0"/>
              <a:t>3/3/2015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B3C609-0EC6-4E53-B625-6D94D730AC7A}" type="slidenum">
              <a:rPr lang="en-US" smtClean="0"/>
              <a:t>‹#›</a:t>
            </a:fld>
            <a:endParaRPr lang="en-US"/>
          </a:p>
        </p:txBody>
      </p:sp>
    </p:spTree>
    <p:extLst>
      <p:ext uri="{BB962C8B-B14F-4D97-AF65-F5344CB8AC3E}">
        <p14:creationId xmlns:p14="http://schemas.microsoft.com/office/powerpoint/2010/main" val="2848533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QuestionShape"/>
          <p:cNvSpPr/>
          <p:nvPr userDrawn="1"/>
        </p:nvSpPr>
        <p:spPr>
          <a:xfrm>
            <a:off x="127000" y="127000"/>
            <a:ext cx="8890000" cy="2857500"/>
          </a:xfrm>
          <a:prstGeom prst="rect">
            <a:avLst/>
          </a:prstGeom>
        </p:spPr>
        <p:txBody>
          <a:bodyPr vert="horz" lIns="91440" tIns="45720" rIns="91440" bIns="45720" rtlCol="0" anchor="ctr">
            <a:normAutofit/>
          </a:bodyPr>
          <a:lstStyle/>
          <a:p>
            <a:pPr lvl="0" algn="ctr">
              <a:spcBef>
                <a:spcPct val="0"/>
              </a:spcBef>
              <a:buNone/>
            </a:pPr>
            <a:r>
              <a:rPr lang="en-US" sz="4400" smtClean="0">
                <a:solidFill>
                  <a:schemeClr val="tx1"/>
                </a:solidFill>
                <a:latin typeface="+mj-lt"/>
                <a:ea typeface="+mj-ea"/>
                <a:cs typeface="+mj-cs"/>
              </a:rPr>
              <a:t>iRespond Question Master</a:t>
            </a:r>
            <a:endParaRPr lang="en-US" sz="4400">
              <a:solidFill>
                <a:schemeClr val="tx1"/>
              </a:solidFill>
              <a:latin typeface="+mj-lt"/>
              <a:ea typeface="+mj-ea"/>
              <a:cs typeface="+mj-cs"/>
            </a:endParaRPr>
          </a:p>
        </p:txBody>
      </p:sp>
      <p:sp>
        <p:nvSpPr>
          <p:cNvPr id="8" name="AShape"/>
          <p:cNvSpPr/>
          <p:nvPr userDrawn="1"/>
        </p:nvSpPr>
        <p:spPr>
          <a:xfrm>
            <a:off x="127000" y="31115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anose="020B0604020202020204" pitchFamily="34" charset="0"/>
              <a:buNone/>
            </a:pPr>
            <a:r>
              <a:rPr lang="en-US" sz="3200" smtClean="0">
                <a:solidFill>
                  <a:schemeClr val="tx1"/>
                </a:solidFill>
              </a:rPr>
              <a:t>A.) Response A</a:t>
            </a:r>
            <a:endParaRPr lang="en-US" sz="3200">
              <a:solidFill>
                <a:schemeClr val="tx1"/>
              </a:solidFill>
            </a:endParaRPr>
          </a:p>
        </p:txBody>
      </p:sp>
      <p:sp>
        <p:nvSpPr>
          <p:cNvPr id="9" name="BShape"/>
          <p:cNvSpPr/>
          <p:nvPr userDrawn="1"/>
        </p:nvSpPr>
        <p:spPr>
          <a:xfrm>
            <a:off x="127000" y="38354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anose="020B0604020202020204" pitchFamily="34" charset="0"/>
              <a:buNone/>
            </a:pPr>
            <a:r>
              <a:rPr lang="en-US" sz="3200" smtClean="0">
                <a:solidFill>
                  <a:schemeClr val="tx1"/>
                </a:solidFill>
              </a:rPr>
              <a:t>B.) Response B</a:t>
            </a:r>
            <a:endParaRPr lang="en-US" sz="3200">
              <a:solidFill>
                <a:schemeClr val="tx1"/>
              </a:solidFill>
            </a:endParaRPr>
          </a:p>
        </p:txBody>
      </p:sp>
      <p:sp>
        <p:nvSpPr>
          <p:cNvPr id="10" name="CShape"/>
          <p:cNvSpPr/>
          <p:nvPr userDrawn="1"/>
        </p:nvSpPr>
        <p:spPr>
          <a:xfrm>
            <a:off x="127000" y="45593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anose="020B0604020202020204" pitchFamily="34" charset="0"/>
              <a:buNone/>
            </a:pPr>
            <a:r>
              <a:rPr lang="en-US" sz="3200" smtClean="0">
                <a:solidFill>
                  <a:schemeClr val="tx1"/>
                </a:solidFill>
              </a:rPr>
              <a:t>C.) Response C</a:t>
            </a:r>
            <a:endParaRPr lang="en-US" sz="3200">
              <a:solidFill>
                <a:schemeClr val="tx1"/>
              </a:solidFill>
            </a:endParaRPr>
          </a:p>
        </p:txBody>
      </p:sp>
      <p:sp>
        <p:nvSpPr>
          <p:cNvPr id="11" name="DShape"/>
          <p:cNvSpPr/>
          <p:nvPr userDrawn="1"/>
        </p:nvSpPr>
        <p:spPr>
          <a:xfrm>
            <a:off x="127000" y="52832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anose="020B0604020202020204" pitchFamily="34" charset="0"/>
              <a:buNone/>
            </a:pPr>
            <a:r>
              <a:rPr lang="en-US" sz="3200" smtClean="0">
                <a:solidFill>
                  <a:schemeClr val="tx1"/>
                </a:solidFill>
              </a:rPr>
              <a:t>D.) Response D</a:t>
            </a:r>
            <a:endParaRPr lang="en-US" sz="3200">
              <a:solidFill>
                <a:schemeClr val="tx1"/>
              </a:solidFill>
            </a:endParaRPr>
          </a:p>
        </p:txBody>
      </p:sp>
      <p:sp>
        <p:nvSpPr>
          <p:cNvPr id="12" name="EShape"/>
          <p:cNvSpPr/>
          <p:nvPr userDrawn="1"/>
        </p:nvSpPr>
        <p:spPr>
          <a:xfrm>
            <a:off x="127000" y="60071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anose="020B0604020202020204" pitchFamily="34" charset="0"/>
              <a:buNone/>
            </a:pPr>
            <a:r>
              <a:rPr lang="en-US" sz="3200" smtClean="0">
                <a:solidFill>
                  <a:schemeClr val="tx1"/>
                </a:solidFill>
              </a:rPr>
              <a:t>E.) Response E</a:t>
            </a:r>
            <a:endParaRPr lang="en-US" sz="3200">
              <a:solidFill>
                <a:schemeClr val="tx1"/>
              </a:solidFill>
            </a:endParaRPr>
          </a:p>
        </p:txBody>
      </p:sp>
      <p:sp>
        <p:nvSpPr>
          <p:cNvPr id="13" name="Percent"/>
          <p:cNvSpPr/>
          <p:nvPr userDrawn="1"/>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Percent Complete 100%</a:t>
            </a:r>
            <a:endParaRPr lang="en-US" sz="1400">
              <a:solidFill>
                <a:srgbClr val="000000"/>
              </a:solidFill>
            </a:endParaRPr>
          </a:p>
        </p:txBody>
      </p:sp>
      <p:sp>
        <p:nvSpPr>
          <p:cNvPr id="14" name="Timer"/>
          <p:cNvSpPr/>
          <p:nvPr userDrawn="1"/>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00:30</a:t>
            </a:r>
            <a:endParaRPr lang="en-US" sz="1400">
              <a:solidFill>
                <a:srgbClr val="000000"/>
              </a:solidFill>
            </a:endParaRPr>
          </a:p>
        </p:txBody>
      </p:sp>
    </p:spTree>
    <p:extLst>
      <p:ext uri="{BB962C8B-B14F-4D97-AF65-F5344CB8AC3E}">
        <p14:creationId xmlns:p14="http://schemas.microsoft.com/office/powerpoint/2010/main" val="284853388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extLst>
      <p:ext uri="{BB962C8B-B14F-4D97-AF65-F5344CB8AC3E}">
        <p14:creationId xmlns:p14="http://schemas.microsoft.com/office/powerpoint/2010/main" val="284853388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sheppardsoftware.com/Asian_Geography.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sheppardsoftware.com/Asian_Geography.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Mapping Southern and Eastern Asia</a:t>
            </a:r>
            <a:endParaRPr lang="en-US" b="1" dirty="0"/>
          </a:p>
        </p:txBody>
      </p:sp>
      <p:sp>
        <p:nvSpPr>
          <p:cNvPr id="3" name="Subtitle 2"/>
          <p:cNvSpPr>
            <a:spLocks noGrp="1"/>
          </p:cNvSpPr>
          <p:nvPr>
            <p:ph type="subTitle" idx="1"/>
          </p:nvPr>
        </p:nvSpPr>
        <p:spPr/>
        <p:txBody>
          <a:bodyPr>
            <a:normAutofit fontScale="92500" lnSpcReduction="10000"/>
          </a:bodyPr>
          <a:lstStyle/>
          <a:p>
            <a:r>
              <a:rPr lang="en-US" b="1" u="sng" dirty="0" smtClean="0"/>
              <a:t>SS7G9</a:t>
            </a:r>
            <a:r>
              <a:rPr lang="en-US" b="1" dirty="0" smtClean="0"/>
              <a:t> – The student will locate on a world and regional political-physical map selected features in Southern and Eastern Asia.</a:t>
            </a:r>
            <a:endParaRPr lang="en-US"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228599"/>
            <a:ext cx="2133600" cy="20217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228599"/>
            <a:ext cx="3243943" cy="20217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747058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Bell-Ringer</a:t>
            </a:r>
            <a:endParaRPr lang="en-US" dirty="0"/>
          </a:p>
        </p:txBody>
      </p:sp>
      <p:sp>
        <p:nvSpPr>
          <p:cNvPr id="3" name="Content Placeholder 2"/>
          <p:cNvSpPr>
            <a:spLocks noGrp="1"/>
          </p:cNvSpPr>
          <p:nvPr>
            <p:ph idx="1"/>
          </p:nvPr>
        </p:nvSpPr>
        <p:spPr/>
        <p:txBody>
          <a:bodyPr/>
          <a:lstStyle/>
          <a:p>
            <a:r>
              <a:rPr lang="en-US" b="1" dirty="0" smtClean="0"/>
              <a:t>Respond to the following writing prompt in your social studies notebook:</a:t>
            </a:r>
          </a:p>
          <a:p>
            <a:pPr lvl="1"/>
            <a:r>
              <a:rPr lang="en-US" b="1" dirty="0" smtClean="0"/>
              <a:t>What countries do you think are located in Southern and Eastern Asia? Can you name some physical features there?</a:t>
            </a:r>
            <a:endParaRPr lang="en-US" b="1" dirty="0"/>
          </a:p>
        </p:txBody>
      </p:sp>
    </p:spTree>
    <p:extLst>
      <p:ext uri="{BB962C8B-B14F-4D97-AF65-F5344CB8AC3E}">
        <p14:creationId xmlns:p14="http://schemas.microsoft.com/office/powerpoint/2010/main" val="34534269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Sheppard Software</a:t>
            </a:r>
            <a:endParaRPr lang="en-US" dirty="0"/>
          </a:p>
        </p:txBody>
      </p:sp>
      <p:sp>
        <p:nvSpPr>
          <p:cNvPr id="3" name="Content Placeholder 2"/>
          <p:cNvSpPr>
            <a:spLocks noGrp="1"/>
          </p:cNvSpPr>
          <p:nvPr>
            <p:ph idx="1"/>
          </p:nvPr>
        </p:nvSpPr>
        <p:spPr/>
        <p:txBody>
          <a:bodyPr/>
          <a:lstStyle/>
          <a:p>
            <a:r>
              <a:rPr lang="en-US" b="1" dirty="0" smtClean="0"/>
              <a:t>Discover the countries of Southern and Eastern Asia using Sheppard Software:</a:t>
            </a:r>
          </a:p>
          <a:p>
            <a:pPr lvl="1"/>
            <a:r>
              <a:rPr lang="en-US" b="1" dirty="0" smtClean="0">
                <a:hlinkClick r:id="rId2"/>
              </a:rPr>
              <a:t>http://www.sheppardsoftware.com/Asian_Geography.htm</a:t>
            </a:r>
            <a:endParaRPr lang="en-US" b="1" dirty="0"/>
          </a:p>
        </p:txBody>
      </p:sp>
    </p:spTree>
    <p:extLst>
      <p:ext uri="{BB962C8B-B14F-4D97-AF65-F5344CB8AC3E}">
        <p14:creationId xmlns:p14="http://schemas.microsoft.com/office/powerpoint/2010/main" val="4277466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Key/Legend</a:t>
            </a:r>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1295400"/>
            <a:ext cx="3686175" cy="30718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1999" y="1371600"/>
            <a:ext cx="4523783" cy="281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9600" y="4191000"/>
            <a:ext cx="2514600" cy="24812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278104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Session</a:t>
            </a:r>
            <a:endParaRPr lang="en-US" dirty="0"/>
          </a:p>
        </p:txBody>
      </p:sp>
      <p:sp>
        <p:nvSpPr>
          <p:cNvPr id="3" name="Content Placeholder 2"/>
          <p:cNvSpPr>
            <a:spLocks noGrp="1"/>
          </p:cNvSpPr>
          <p:nvPr>
            <p:ph idx="1"/>
          </p:nvPr>
        </p:nvSpPr>
        <p:spPr/>
        <p:txBody>
          <a:bodyPr>
            <a:normAutofit fontScale="77500" lnSpcReduction="20000"/>
          </a:bodyPr>
          <a:lstStyle/>
          <a:p>
            <a:r>
              <a:rPr lang="en-US" b="1" u="sng" dirty="0" smtClean="0">
                <a:solidFill>
                  <a:srgbClr val="FFFF00"/>
                </a:solidFill>
              </a:rPr>
              <a:t>Yellow</a:t>
            </a:r>
            <a:r>
              <a:rPr lang="en-US" b="1" dirty="0" smtClean="0"/>
              <a:t> – 1.) Complete both physical and political maps (next slide has all physical features/countries) and 2.) create a key.</a:t>
            </a:r>
          </a:p>
          <a:p>
            <a:r>
              <a:rPr lang="en-US" b="1" u="sng" dirty="0" smtClean="0">
                <a:solidFill>
                  <a:srgbClr val="0070C0"/>
                </a:solidFill>
              </a:rPr>
              <a:t>Blue</a:t>
            </a:r>
            <a:r>
              <a:rPr lang="en-US" b="1" dirty="0" smtClean="0"/>
              <a:t> – 1.) Complete both physical and political maps (next slide has all physical features/countries), 2.) create a key, and then 3.) using the geography book research one of the countries and write a paragraph about that country.</a:t>
            </a:r>
          </a:p>
          <a:p>
            <a:r>
              <a:rPr lang="en-US" b="1" u="sng" dirty="0" smtClean="0">
                <a:solidFill>
                  <a:srgbClr val="00B050"/>
                </a:solidFill>
              </a:rPr>
              <a:t>Green</a:t>
            </a:r>
            <a:r>
              <a:rPr lang="en-US" b="1" dirty="0" smtClean="0"/>
              <a:t> – 1.) Complete both physical and political maps (next slide has all physical features/countries), 2.) create a key, 3.) using the geography book research one of the countries and write a paragraph about that country, 4.) using the geography book research one of the physical features and write a paragraph about that physical feature.</a:t>
            </a:r>
          </a:p>
          <a:p>
            <a:endParaRPr lang="en-US" dirty="0"/>
          </a:p>
        </p:txBody>
      </p:sp>
    </p:spTree>
    <p:extLst>
      <p:ext uri="{BB962C8B-B14F-4D97-AF65-F5344CB8AC3E}">
        <p14:creationId xmlns:p14="http://schemas.microsoft.com/office/powerpoint/2010/main" val="17267683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 Directions</a:t>
            </a:r>
            <a:endParaRPr lang="en-US" dirty="0"/>
          </a:p>
        </p:txBody>
      </p:sp>
      <p:sp>
        <p:nvSpPr>
          <p:cNvPr id="3" name="Content Placeholder 2"/>
          <p:cNvSpPr>
            <a:spLocks noGrp="1"/>
          </p:cNvSpPr>
          <p:nvPr>
            <p:ph idx="1"/>
          </p:nvPr>
        </p:nvSpPr>
        <p:spPr/>
        <p:txBody>
          <a:bodyPr>
            <a:normAutofit fontScale="92500" lnSpcReduction="20000"/>
          </a:bodyPr>
          <a:lstStyle/>
          <a:p>
            <a:r>
              <a:rPr lang="en-US" b="1" u="sng" dirty="0" smtClean="0"/>
              <a:t>Using pages RA26-RA29</a:t>
            </a:r>
          </a:p>
          <a:p>
            <a:r>
              <a:rPr lang="en-US" b="1" u="sng" dirty="0" smtClean="0"/>
              <a:t>Locate on a Physical Map</a:t>
            </a:r>
            <a:r>
              <a:rPr lang="en-US" b="1" dirty="0" smtClean="0"/>
              <a:t>: Ganges River, Huang He (Yellow River), Indus River, Mekong River, Yangtze (Chang Jiang) River, Bay of Bengal, Indian Ocean, Sea of Japan, South China Sea, Yellow Sea, Gobi Desert, Taklimakan Desert, Himalayan Mountains, and Korean Peninsula.</a:t>
            </a:r>
          </a:p>
          <a:p>
            <a:r>
              <a:rPr lang="en-US" b="1" u="sng" dirty="0" smtClean="0"/>
              <a:t>Locate on a Political Map</a:t>
            </a:r>
            <a:r>
              <a:rPr lang="en-US" b="1" dirty="0" smtClean="0"/>
              <a:t>: China, India, Indonesia, Japan, North Korea, South Korea, and Vietnam.</a:t>
            </a:r>
          </a:p>
          <a:p>
            <a:r>
              <a:rPr lang="en-US" b="1" u="sng" dirty="0" smtClean="0"/>
              <a:t>Create a Key/Legend</a:t>
            </a:r>
            <a:endParaRPr lang="en-US" b="1" u="sng" dirty="0"/>
          </a:p>
        </p:txBody>
      </p:sp>
      <p:sp>
        <p:nvSpPr>
          <p:cNvPr id="7" name="SMARTInkShape-22"/>
          <p:cNvSpPr/>
          <p:nvPr/>
        </p:nvSpPr>
        <p:spPr>
          <a:xfrm>
            <a:off x="5259586" y="4259493"/>
            <a:ext cx="2616399" cy="80336"/>
          </a:xfrm>
          <a:custGeom>
            <a:avLst/>
            <a:gdLst/>
            <a:ahLst/>
            <a:cxnLst/>
            <a:rect l="0" t="0" r="0" b="0"/>
            <a:pathLst>
              <a:path w="2616399" h="80336">
                <a:moveTo>
                  <a:pt x="8930" y="26757"/>
                </a:moveTo>
                <a:lnTo>
                  <a:pt x="0" y="26757"/>
                </a:lnTo>
                <a:lnTo>
                  <a:pt x="34077" y="26757"/>
                </a:lnTo>
                <a:lnTo>
                  <a:pt x="42524" y="20620"/>
                </a:lnTo>
                <a:lnTo>
                  <a:pt x="50854" y="18655"/>
                </a:lnTo>
                <a:lnTo>
                  <a:pt x="95251" y="17829"/>
                </a:lnTo>
                <a:lnTo>
                  <a:pt x="101204" y="17828"/>
                </a:lnTo>
                <a:lnTo>
                  <a:pt x="107156" y="15182"/>
                </a:lnTo>
                <a:lnTo>
                  <a:pt x="110134" y="13087"/>
                </a:lnTo>
                <a:lnTo>
                  <a:pt x="123803" y="10139"/>
                </a:lnTo>
                <a:lnTo>
                  <a:pt x="167754" y="8912"/>
                </a:lnTo>
                <a:lnTo>
                  <a:pt x="211479" y="8898"/>
                </a:lnTo>
                <a:lnTo>
                  <a:pt x="252499" y="8898"/>
                </a:lnTo>
                <a:lnTo>
                  <a:pt x="296606" y="8898"/>
                </a:lnTo>
                <a:lnTo>
                  <a:pt x="338594" y="8898"/>
                </a:lnTo>
                <a:lnTo>
                  <a:pt x="381544" y="8898"/>
                </a:lnTo>
                <a:lnTo>
                  <a:pt x="389840" y="7905"/>
                </a:lnTo>
                <a:lnTo>
                  <a:pt x="417099" y="1209"/>
                </a:lnTo>
                <a:lnTo>
                  <a:pt x="461745" y="0"/>
                </a:lnTo>
                <a:lnTo>
                  <a:pt x="494959" y="962"/>
                </a:lnTo>
                <a:lnTo>
                  <a:pt x="533185" y="8346"/>
                </a:lnTo>
                <a:lnTo>
                  <a:pt x="557451" y="7833"/>
                </a:lnTo>
                <a:lnTo>
                  <a:pt x="574724" y="3731"/>
                </a:lnTo>
                <a:lnTo>
                  <a:pt x="616163" y="8508"/>
                </a:lnTo>
                <a:lnTo>
                  <a:pt x="655672" y="8882"/>
                </a:lnTo>
                <a:lnTo>
                  <a:pt x="696564" y="8897"/>
                </a:lnTo>
                <a:lnTo>
                  <a:pt x="738005" y="8898"/>
                </a:lnTo>
                <a:lnTo>
                  <a:pt x="753898" y="9890"/>
                </a:lnTo>
                <a:lnTo>
                  <a:pt x="788862" y="17000"/>
                </a:lnTo>
                <a:lnTo>
                  <a:pt x="830466" y="17779"/>
                </a:lnTo>
                <a:lnTo>
                  <a:pt x="872134" y="17824"/>
                </a:lnTo>
                <a:lnTo>
                  <a:pt x="895944" y="16834"/>
                </a:lnTo>
                <a:lnTo>
                  <a:pt x="937801" y="9725"/>
                </a:lnTo>
                <a:lnTo>
                  <a:pt x="982102" y="8946"/>
                </a:lnTo>
                <a:lnTo>
                  <a:pt x="1023927" y="8901"/>
                </a:lnTo>
                <a:lnTo>
                  <a:pt x="1065609" y="8898"/>
                </a:lnTo>
                <a:lnTo>
                  <a:pt x="1083469" y="7905"/>
                </a:lnTo>
                <a:lnTo>
                  <a:pt x="1119187" y="795"/>
                </a:lnTo>
                <a:lnTo>
                  <a:pt x="1155898" y="1033"/>
                </a:lnTo>
                <a:lnTo>
                  <a:pt x="1178902" y="5134"/>
                </a:lnTo>
                <a:lnTo>
                  <a:pt x="1198728" y="2932"/>
                </a:lnTo>
                <a:lnTo>
                  <a:pt x="1241178" y="8462"/>
                </a:lnTo>
                <a:lnTo>
                  <a:pt x="1282895" y="8872"/>
                </a:lnTo>
                <a:lnTo>
                  <a:pt x="1323357" y="8895"/>
                </a:lnTo>
                <a:lnTo>
                  <a:pt x="1362897" y="8897"/>
                </a:lnTo>
                <a:lnTo>
                  <a:pt x="1387005" y="9890"/>
                </a:lnTo>
                <a:lnTo>
                  <a:pt x="1428745" y="17275"/>
                </a:lnTo>
                <a:lnTo>
                  <a:pt x="1470421" y="17795"/>
                </a:lnTo>
                <a:lnTo>
                  <a:pt x="1513829" y="17824"/>
                </a:lnTo>
                <a:lnTo>
                  <a:pt x="1557661" y="17827"/>
                </a:lnTo>
                <a:lnTo>
                  <a:pt x="1601549" y="17827"/>
                </a:lnTo>
                <a:lnTo>
                  <a:pt x="1645138" y="17827"/>
                </a:lnTo>
                <a:lnTo>
                  <a:pt x="1687816" y="17827"/>
                </a:lnTo>
                <a:lnTo>
                  <a:pt x="1716578" y="20473"/>
                </a:lnTo>
                <a:lnTo>
                  <a:pt x="1758547" y="26205"/>
                </a:lnTo>
                <a:lnTo>
                  <a:pt x="1797460" y="29354"/>
                </a:lnTo>
                <a:lnTo>
                  <a:pt x="1838959" y="35131"/>
                </a:lnTo>
                <a:lnTo>
                  <a:pt x="1852167" y="34447"/>
                </a:lnTo>
                <a:lnTo>
                  <a:pt x="1896213" y="27563"/>
                </a:lnTo>
                <a:lnTo>
                  <a:pt x="1938153" y="26863"/>
                </a:lnTo>
                <a:lnTo>
                  <a:pt x="1978927" y="26766"/>
                </a:lnTo>
                <a:lnTo>
                  <a:pt x="2018829" y="26759"/>
                </a:lnTo>
                <a:lnTo>
                  <a:pt x="2062037" y="26757"/>
                </a:lnTo>
                <a:lnTo>
                  <a:pt x="2083049" y="29403"/>
                </a:lnTo>
                <a:lnTo>
                  <a:pt x="2127341" y="35135"/>
                </a:lnTo>
                <a:lnTo>
                  <a:pt x="2171958" y="35638"/>
                </a:lnTo>
                <a:lnTo>
                  <a:pt x="2187690" y="36657"/>
                </a:lnTo>
                <a:lnTo>
                  <a:pt x="2232243" y="46709"/>
                </a:lnTo>
                <a:lnTo>
                  <a:pt x="2250228" y="51521"/>
                </a:lnTo>
                <a:lnTo>
                  <a:pt x="2288641" y="53368"/>
                </a:lnTo>
                <a:lnTo>
                  <a:pt x="2330096" y="53531"/>
                </a:lnTo>
                <a:lnTo>
                  <a:pt x="2368965" y="53545"/>
                </a:lnTo>
                <a:lnTo>
                  <a:pt x="2410459" y="53546"/>
                </a:lnTo>
                <a:lnTo>
                  <a:pt x="2422675" y="54538"/>
                </a:lnTo>
                <a:lnTo>
                  <a:pt x="2460603" y="61648"/>
                </a:lnTo>
                <a:lnTo>
                  <a:pt x="2503780" y="62367"/>
                </a:lnTo>
                <a:lnTo>
                  <a:pt x="2528595" y="63446"/>
                </a:lnTo>
                <a:lnTo>
                  <a:pt x="2547350" y="70161"/>
                </a:lnTo>
                <a:lnTo>
                  <a:pt x="2565865" y="72152"/>
                </a:lnTo>
                <a:lnTo>
                  <a:pt x="2587732" y="79958"/>
                </a:lnTo>
                <a:lnTo>
                  <a:pt x="2616398" y="8033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0" name="SMARTInkShape-Group80"/>
          <p:cNvGrpSpPr/>
          <p:nvPr/>
        </p:nvGrpSpPr>
        <p:grpSpPr>
          <a:xfrm>
            <a:off x="6920508" y="723497"/>
            <a:ext cx="730894" cy="1105571"/>
            <a:chOff x="6920508" y="723497"/>
            <a:chExt cx="730894" cy="1105571"/>
          </a:xfrm>
        </p:grpSpPr>
        <p:sp>
          <p:nvSpPr>
            <p:cNvPr id="8" name="SMARTInkShape-23"/>
            <p:cNvSpPr/>
            <p:nvPr/>
          </p:nvSpPr>
          <p:spPr>
            <a:xfrm>
              <a:off x="6920508" y="723497"/>
              <a:ext cx="730894" cy="1105571"/>
            </a:xfrm>
            <a:custGeom>
              <a:avLst/>
              <a:gdLst/>
              <a:ahLst/>
              <a:cxnLst/>
              <a:rect l="0" t="0" r="0" b="0"/>
              <a:pathLst>
                <a:path w="730894" h="1105571">
                  <a:moveTo>
                    <a:pt x="107156" y="196261"/>
                  </a:moveTo>
                  <a:lnTo>
                    <a:pt x="94727" y="196261"/>
                  </a:lnTo>
                  <a:lnTo>
                    <a:pt x="92917" y="197253"/>
                  </a:lnTo>
                  <a:lnTo>
                    <a:pt x="91710" y="198907"/>
                  </a:lnTo>
                  <a:lnTo>
                    <a:pt x="90906" y="201001"/>
                  </a:lnTo>
                  <a:lnTo>
                    <a:pt x="89377" y="202398"/>
                  </a:lnTo>
                  <a:lnTo>
                    <a:pt x="85033" y="203949"/>
                  </a:lnTo>
                  <a:lnTo>
                    <a:pt x="83478" y="206347"/>
                  </a:lnTo>
                  <a:lnTo>
                    <a:pt x="80776" y="225199"/>
                  </a:lnTo>
                  <a:lnTo>
                    <a:pt x="79398" y="262045"/>
                  </a:lnTo>
                  <a:lnTo>
                    <a:pt x="69344" y="306080"/>
                  </a:lnTo>
                  <a:lnTo>
                    <a:pt x="63408" y="341287"/>
                  </a:lnTo>
                  <a:lnTo>
                    <a:pt x="61595" y="384888"/>
                  </a:lnTo>
                  <a:lnTo>
                    <a:pt x="54830" y="423838"/>
                  </a:lnTo>
                  <a:lnTo>
                    <a:pt x="53825" y="458062"/>
                  </a:lnTo>
                  <a:lnTo>
                    <a:pt x="54644" y="494538"/>
                  </a:lnTo>
                  <a:lnTo>
                    <a:pt x="60660" y="534536"/>
                  </a:lnTo>
                  <a:lnTo>
                    <a:pt x="64607" y="559420"/>
                  </a:lnTo>
                  <a:lnTo>
                    <a:pt x="71378" y="574954"/>
                  </a:lnTo>
                  <a:lnTo>
                    <a:pt x="98843" y="619254"/>
                  </a:lnTo>
                  <a:lnTo>
                    <a:pt x="137133" y="663426"/>
                  </a:lnTo>
                  <a:lnTo>
                    <a:pt x="178796" y="699286"/>
                  </a:lnTo>
                  <a:lnTo>
                    <a:pt x="217045" y="741154"/>
                  </a:lnTo>
                  <a:lnTo>
                    <a:pt x="251995" y="785559"/>
                  </a:lnTo>
                  <a:lnTo>
                    <a:pt x="270341" y="822703"/>
                  </a:lnTo>
                  <a:lnTo>
                    <a:pt x="282669" y="863464"/>
                  </a:lnTo>
                  <a:lnTo>
                    <a:pt x="292013" y="901208"/>
                  </a:lnTo>
                  <a:lnTo>
                    <a:pt x="301457" y="945297"/>
                  </a:lnTo>
                  <a:lnTo>
                    <a:pt x="315624" y="983306"/>
                  </a:lnTo>
                  <a:lnTo>
                    <a:pt x="341073" y="1023331"/>
                  </a:lnTo>
                  <a:lnTo>
                    <a:pt x="369205" y="1064400"/>
                  </a:lnTo>
                  <a:lnTo>
                    <a:pt x="392739" y="1093418"/>
                  </a:lnTo>
                  <a:lnTo>
                    <a:pt x="414896" y="1103672"/>
                  </a:lnTo>
                  <a:lnTo>
                    <a:pt x="426161" y="1105570"/>
                  </a:lnTo>
                  <a:lnTo>
                    <a:pt x="435137" y="1103768"/>
                  </a:lnTo>
                  <a:lnTo>
                    <a:pt x="443425" y="1100652"/>
                  </a:lnTo>
                  <a:lnTo>
                    <a:pt x="470678" y="1093747"/>
                  </a:lnTo>
                  <a:lnTo>
                    <a:pt x="511991" y="1066161"/>
                  </a:lnTo>
                  <a:lnTo>
                    <a:pt x="528843" y="1055716"/>
                  </a:lnTo>
                  <a:lnTo>
                    <a:pt x="546574" y="1037557"/>
                  </a:lnTo>
                  <a:lnTo>
                    <a:pt x="588024" y="1005919"/>
                  </a:lnTo>
                  <a:lnTo>
                    <a:pt x="615984" y="991126"/>
                  </a:lnTo>
                  <a:lnTo>
                    <a:pt x="616147" y="951102"/>
                  </a:lnTo>
                  <a:lnTo>
                    <a:pt x="617140" y="909354"/>
                  </a:lnTo>
                  <a:lnTo>
                    <a:pt x="623837" y="865819"/>
                  </a:lnTo>
                  <a:lnTo>
                    <a:pt x="639050" y="821317"/>
                  </a:lnTo>
                  <a:lnTo>
                    <a:pt x="646910" y="785616"/>
                  </a:lnTo>
                  <a:lnTo>
                    <a:pt x="664153" y="748908"/>
                  </a:lnTo>
                  <a:lnTo>
                    <a:pt x="678143" y="707115"/>
                  </a:lnTo>
                  <a:lnTo>
                    <a:pt x="690462" y="665162"/>
                  </a:lnTo>
                  <a:lnTo>
                    <a:pt x="699462" y="630425"/>
                  </a:lnTo>
                  <a:lnTo>
                    <a:pt x="711392" y="590261"/>
                  </a:lnTo>
                  <a:lnTo>
                    <a:pt x="723303" y="553665"/>
                  </a:lnTo>
                  <a:lnTo>
                    <a:pt x="730470" y="517772"/>
                  </a:lnTo>
                  <a:lnTo>
                    <a:pt x="730893" y="489148"/>
                  </a:lnTo>
                  <a:lnTo>
                    <a:pt x="727338" y="476584"/>
                  </a:lnTo>
                  <a:lnTo>
                    <a:pt x="719805" y="467031"/>
                  </a:lnTo>
                  <a:lnTo>
                    <a:pt x="675543" y="431357"/>
                  </a:lnTo>
                  <a:lnTo>
                    <a:pt x="634000" y="392537"/>
                  </a:lnTo>
                  <a:lnTo>
                    <a:pt x="603248" y="363917"/>
                  </a:lnTo>
                  <a:lnTo>
                    <a:pt x="560421" y="336322"/>
                  </a:lnTo>
                  <a:lnTo>
                    <a:pt x="516818" y="309462"/>
                  </a:lnTo>
                  <a:lnTo>
                    <a:pt x="477868" y="291915"/>
                  </a:lnTo>
                  <a:lnTo>
                    <a:pt x="436984" y="269613"/>
                  </a:lnTo>
                  <a:lnTo>
                    <a:pt x="392831" y="252076"/>
                  </a:lnTo>
                  <a:lnTo>
                    <a:pt x="348248" y="225537"/>
                  </a:lnTo>
                  <a:lnTo>
                    <a:pt x="307107" y="190265"/>
                  </a:lnTo>
                  <a:lnTo>
                    <a:pt x="293621" y="167695"/>
                  </a:lnTo>
                  <a:lnTo>
                    <a:pt x="279719" y="127235"/>
                  </a:lnTo>
                  <a:lnTo>
                    <a:pt x="271065" y="88246"/>
                  </a:lnTo>
                  <a:lnTo>
                    <a:pt x="263568" y="49084"/>
                  </a:lnTo>
                  <a:lnTo>
                    <a:pt x="241049" y="10896"/>
                  </a:lnTo>
                  <a:lnTo>
                    <a:pt x="235125" y="4736"/>
                  </a:lnTo>
                  <a:lnTo>
                    <a:pt x="229184" y="1998"/>
                  </a:lnTo>
                  <a:lnTo>
                    <a:pt x="211334" y="0"/>
                  </a:lnTo>
                  <a:lnTo>
                    <a:pt x="205382" y="2539"/>
                  </a:lnTo>
                  <a:lnTo>
                    <a:pt x="202405" y="4605"/>
                  </a:lnTo>
                  <a:lnTo>
                    <a:pt x="166235" y="47405"/>
                  </a:lnTo>
                  <a:lnTo>
                    <a:pt x="124564" y="90485"/>
                  </a:lnTo>
                  <a:lnTo>
                    <a:pt x="89208" y="131968"/>
                  </a:lnTo>
                  <a:lnTo>
                    <a:pt x="53560" y="173860"/>
                  </a:lnTo>
                  <a:lnTo>
                    <a:pt x="24985" y="212231"/>
                  </a:lnTo>
                  <a:lnTo>
                    <a:pt x="0" y="24090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24"/>
            <p:cNvSpPr/>
            <p:nvPr/>
          </p:nvSpPr>
          <p:spPr>
            <a:xfrm>
              <a:off x="7005755" y="1107281"/>
              <a:ext cx="521973" cy="214314"/>
            </a:xfrm>
            <a:custGeom>
              <a:avLst/>
              <a:gdLst/>
              <a:ahLst/>
              <a:cxnLst/>
              <a:rect l="0" t="0" r="0" b="0"/>
              <a:pathLst>
                <a:path w="521973" h="214314">
                  <a:moveTo>
                    <a:pt x="39768" y="214313"/>
                  </a:moveTo>
                  <a:lnTo>
                    <a:pt x="35028" y="214313"/>
                  </a:lnTo>
                  <a:lnTo>
                    <a:pt x="33632" y="213321"/>
                  </a:lnTo>
                  <a:lnTo>
                    <a:pt x="32701" y="211667"/>
                  </a:lnTo>
                  <a:lnTo>
                    <a:pt x="31207" y="206624"/>
                  </a:lnTo>
                  <a:lnTo>
                    <a:pt x="28357" y="205935"/>
                  </a:lnTo>
                  <a:lnTo>
                    <a:pt x="26207" y="205751"/>
                  </a:lnTo>
                  <a:lnTo>
                    <a:pt x="24775" y="204636"/>
                  </a:lnTo>
                  <a:lnTo>
                    <a:pt x="17546" y="192986"/>
                  </a:lnTo>
                  <a:lnTo>
                    <a:pt x="951" y="175574"/>
                  </a:lnTo>
                  <a:lnTo>
                    <a:pt x="0" y="172612"/>
                  </a:lnTo>
                  <a:lnTo>
                    <a:pt x="358" y="169645"/>
                  </a:lnTo>
                  <a:lnTo>
                    <a:pt x="2955" y="160729"/>
                  </a:lnTo>
                  <a:lnTo>
                    <a:pt x="3321" y="157754"/>
                  </a:lnTo>
                  <a:lnTo>
                    <a:pt x="4555" y="155771"/>
                  </a:lnTo>
                  <a:lnTo>
                    <a:pt x="6371" y="154449"/>
                  </a:lnTo>
                  <a:lnTo>
                    <a:pt x="11035" y="151988"/>
                  </a:lnTo>
                  <a:lnTo>
                    <a:pt x="36818" y="128912"/>
                  </a:lnTo>
                  <a:lnTo>
                    <a:pt x="61783" y="119221"/>
                  </a:lnTo>
                  <a:lnTo>
                    <a:pt x="105119" y="116168"/>
                  </a:lnTo>
                  <a:lnTo>
                    <a:pt x="112800" y="116122"/>
                  </a:lnTo>
                  <a:lnTo>
                    <a:pt x="119521" y="118748"/>
                  </a:lnTo>
                  <a:lnTo>
                    <a:pt x="141075" y="130327"/>
                  </a:lnTo>
                  <a:lnTo>
                    <a:pt x="152027" y="133866"/>
                  </a:lnTo>
                  <a:lnTo>
                    <a:pt x="171655" y="148090"/>
                  </a:lnTo>
                  <a:lnTo>
                    <a:pt x="196692" y="151479"/>
                  </a:lnTo>
                  <a:lnTo>
                    <a:pt x="203109" y="151660"/>
                  </a:lnTo>
                  <a:lnTo>
                    <a:pt x="239525" y="141710"/>
                  </a:lnTo>
                  <a:lnTo>
                    <a:pt x="257154" y="130844"/>
                  </a:lnTo>
                  <a:lnTo>
                    <a:pt x="298736" y="115643"/>
                  </a:lnTo>
                  <a:lnTo>
                    <a:pt x="341516" y="98188"/>
                  </a:lnTo>
                  <a:lnTo>
                    <a:pt x="360686" y="86640"/>
                  </a:lnTo>
                  <a:lnTo>
                    <a:pt x="381579" y="73296"/>
                  </a:lnTo>
                  <a:lnTo>
                    <a:pt x="423179" y="53742"/>
                  </a:lnTo>
                  <a:lnTo>
                    <a:pt x="441437" y="42051"/>
                  </a:lnTo>
                  <a:lnTo>
                    <a:pt x="483266" y="15254"/>
                  </a:lnTo>
                  <a:lnTo>
                    <a:pt x="510395" y="2695"/>
                  </a:lnTo>
                  <a:lnTo>
                    <a:pt x="521972"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1" name="SMARTInkShape-25"/>
          <p:cNvSpPr/>
          <p:nvPr/>
        </p:nvSpPr>
        <p:spPr>
          <a:xfrm>
            <a:off x="6643856" y="517958"/>
            <a:ext cx="1294269" cy="1518012"/>
          </a:xfrm>
          <a:custGeom>
            <a:avLst/>
            <a:gdLst/>
            <a:ahLst/>
            <a:cxnLst/>
            <a:rect l="0" t="0" r="0" b="0"/>
            <a:pathLst>
              <a:path w="1294269" h="1518012">
                <a:moveTo>
                  <a:pt x="1035675" y="1428714"/>
                </a:moveTo>
                <a:lnTo>
                  <a:pt x="1027987" y="1428714"/>
                </a:lnTo>
                <a:lnTo>
                  <a:pt x="1018216" y="1437276"/>
                </a:lnTo>
                <a:lnTo>
                  <a:pt x="1005423" y="1437611"/>
                </a:lnTo>
                <a:lnTo>
                  <a:pt x="1003600" y="1438614"/>
                </a:lnTo>
                <a:lnTo>
                  <a:pt x="1002386" y="1440275"/>
                </a:lnTo>
                <a:lnTo>
                  <a:pt x="1001577" y="1442374"/>
                </a:lnTo>
                <a:lnTo>
                  <a:pt x="999052" y="1443774"/>
                </a:lnTo>
                <a:lnTo>
                  <a:pt x="987010" y="1446736"/>
                </a:lnTo>
                <a:lnTo>
                  <a:pt x="973550" y="1453477"/>
                </a:lnTo>
                <a:lnTo>
                  <a:pt x="970446" y="1454152"/>
                </a:lnTo>
                <a:lnTo>
                  <a:pt x="952353" y="1463073"/>
                </a:lnTo>
                <a:lnTo>
                  <a:pt x="923395" y="1465345"/>
                </a:lnTo>
                <a:lnTo>
                  <a:pt x="912890" y="1470546"/>
                </a:lnTo>
                <a:lnTo>
                  <a:pt x="871040" y="1473289"/>
                </a:lnTo>
                <a:lnTo>
                  <a:pt x="826464" y="1472368"/>
                </a:lnTo>
                <a:lnTo>
                  <a:pt x="791522" y="1465260"/>
                </a:lnTo>
                <a:lnTo>
                  <a:pt x="755872" y="1463513"/>
                </a:lnTo>
                <a:lnTo>
                  <a:pt x="715941" y="1451133"/>
                </a:lnTo>
                <a:lnTo>
                  <a:pt x="676615" y="1442233"/>
                </a:lnTo>
                <a:lnTo>
                  <a:pt x="638014" y="1435602"/>
                </a:lnTo>
                <a:lnTo>
                  <a:pt x="618828" y="1429791"/>
                </a:lnTo>
                <a:lnTo>
                  <a:pt x="577796" y="1405649"/>
                </a:lnTo>
                <a:lnTo>
                  <a:pt x="535643" y="1377041"/>
                </a:lnTo>
                <a:lnTo>
                  <a:pt x="497251" y="1354798"/>
                </a:lnTo>
                <a:lnTo>
                  <a:pt x="455797" y="1328408"/>
                </a:lnTo>
                <a:lnTo>
                  <a:pt x="413606" y="1288694"/>
                </a:lnTo>
                <a:lnTo>
                  <a:pt x="372896" y="1246144"/>
                </a:lnTo>
                <a:lnTo>
                  <a:pt x="344286" y="1203322"/>
                </a:lnTo>
                <a:lnTo>
                  <a:pt x="309321" y="1160712"/>
                </a:lnTo>
                <a:lnTo>
                  <a:pt x="274661" y="1116243"/>
                </a:lnTo>
                <a:lnTo>
                  <a:pt x="246058" y="1071610"/>
                </a:lnTo>
                <a:lnTo>
                  <a:pt x="211095" y="1032108"/>
                </a:lnTo>
                <a:lnTo>
                  <a:pt x="181579" y="989034"/>
                </a:lnTo>
                <a:lnTo>
                  <a:pt x="162659" y="961892"/>
                </a:lnTo>
                <a:lnTo>
                  <a:pt x="140245" y="920288"/>
                </a:lnTo>
                <a:lnTo>
                  <a:pt x="126764" y="899384"/>
                </a:lnTo>
                <a:lnTo>
                  <a:pt x="104510" y="855134"/>
                </a:lnTo>
                <a:lnTo>
                  <a:pt x="80765" y="810521"/>
                </a:lnTo>
                <a:lnTo>
                  <a:pt x="62389" y="765876"/>
                </a:lnTo>
                <a:lnTo>
                  <a:pt x="44485" y="721228"/>
                </a:lnTo>
                <a:lnTo>
                  <a:pt x="26621" y="679225"/>
                </a:lnTo>
                <a:lnTo>
                  <a:pt x="21660" y="666983"/>
                </a:lnTo>
                <a:lnTo>
                  <a:pt x="10856" y="625058"/>
                </a:lnTo>
                <a:lnTo>
                  <a:pt x="6299" y="582257"/>
                </a:lnTo>
                <a:lnTo>
                  <a:pt x="1748" y="560440"/>
                </a:lnTo>
                <a:lnTo>
                  <a:pt x="0" y="518486"/>
                </a:lnTo>
                <a:lnTo>
                  <a:pt x="846" y="481070"/>
                </a:lnTo>
                <a:lnTo>
                  <a:pt x="7523" y="442115"/>
                </a:lnTo>
                <a:lnTo>
                  <a:pt x="18312" y="401229"/>
                </a:lnTo>
                <a:lnTo>
                  <a:pt x="29451" y="369550"/>
                </a:lnTo>
                <a:lnTo>
                  <a:pt x="42672" y="334036"/>
                </a:lnTo>
                <a:lnTo>
                  <a:pt x="55520" y="307308"/>
                </a:lnTo>
                <a:lnTo>
                  <a:pt x="76324" y="268163"/>
                </a:lnTo>
                <a:lnTo>
                  <a:pt x="96727" y="230804"/>
                </a:lnTo>
                <a:lnTo>
                  <a:pt x="130944" y="190870"/>
                </a:lnTo>
                <a:lnTo>
                  <a:pt x="166531" y="147092"/>
                </a:lnTo>
                <a:lnTo>
                  <a:pt x="209927" y="110209"/>
                </a:lnTo>
                <a:lnTo>
                  <a:pt x="254466" y="79128"/>
                </a:lnTo>
                <a:lnTo>
                  <a:pt x="295117" y="55637"/>
                </a:lnTo>
                <a:lnTo>
                  <a:pt x="333103" y="38935"/>
                </a:lnTo>
                <a:lnTo>
                  <a:pt x="370517" y="23813"/>
                </a:lnTo>
                <a:lnTo>
                  <a:pt x="408552" y="11544"/>
                </a:lnTo>
                <a:lnTo>
                  <a:pt x="446231" y="3106"/>
                </a:lnTo>
                <a:lnTo>
                  <a:pt x="483396" y="378"/>
                </a:lnTo>
                <a:lnTo>
                  <a:pt x="523303" y="0"/>
                </a:lnTo>
                <a:lnTo>
                  <a:pt x="567078" y="7656"/>
                </a:lnTo>
                <a:lnTo>
                  <a:pt x="605020" y="11376"/>
                </a:lnTo>
                <a:lnTo>
                  <a:pt x="626954" y="15913"/>
                </a:lnTo>
                <a:lnTo>
                  <a:pt x="649659" y="19903"/>
                </a:lnTo>
                <a:lnTo>
                  <a:pt x="688325" y="32980"/>
                </a:lnTo>
                <a:lnTo>
                  <a:pt x="727445" y="42885"/>
                </a:lnTo>
                <a:lnTo>
                  <a:pt x="765706" y="61166"/>
                </a:lnTo>
                <a:lnTo>
                  <a:pt x="803413" y="77183"/>
                </a:lnTo>
                <a:lnTo>
                  <a:pt x="840582" y="92215"/>
                </a:lnTo>
                <a:lnTo>
                  <a:pt x="881404" y="114185"/>
                </a:lnTo>
                <a:lnTo>
                  <a:pt x="919448" y="136824"/>
                </a:lnTo>
                <a:lnTo>
                  <a:pt x="956661" y="159085"/>
                </a:lnTo>
                <a:lnTo>
                  <a:pt x="993067" y="187667"/>
                </a:lnTo>
                <a:lnTo>
                  <a:pt x="1035070" y="223222"/>
                </a:lnTo>
                <a:lnTo>
                  <a:pt x="1077311" y="264879"/>
                </a:lnTo>
                <a:lnTo>
                  <a:pt x="1113063" y="308285"/>
                </a:lnTo>
                <a:lnTo>
                  <a:pt x="1141095" y="352825"/>
                </a:lnTo>
                <a:lnTo>
                  <a:pt x="1167139" y="393476"/>
                </a:lnTo>
                <a:lnTo>
                  <a:pt x="1185168" y="437598"/>
                </a:lnTo>
                <a:lnTo>
                  <a:pt x="1207031" y="482177"/>
                </a:lnTo>
                <a:lnTo>
                  <a:pt x="1223030" y="526817"/>
                </a:lnTo>
                <a:lnTo>
                  <a:pt x="1238060" y="571464"/>
                </a:lnTo>
                <a:lnTo>
                  <a:pt x="1249983" y="609829"/>
                </a:lnTo>
                <a:lnTo>
                  <a:pt x="1264870" y="653796"/>
                </a:lnTo>
                <a:lnTo>
                  <a:pt x="1274130" y="687938"/>
                </a:lnTo>
                <a:lnTo>
                  <a:pt x="1280994" y="723345"/>
                </a:lnTo>
                <a:lnTo>
                  <a:pt x="1284776" y="765139"/>
                </a:lnTo>
                <a:lnTo>
                  <a:pt x="1285522" y="803087"/>
                </a:lnTo>
                <a:lnTo>
                  <a:pt x="1285670" y="839246"/>
                </a:lnTo>
                <a:lnTo>
                  <a:pt x="1286691" y="875052"/>
                </a:lnTo>
                <a:lnTo>
                  <a:pt x="1292773" y="910788"/>
                </a:lnTo>
                <a:lnTo>
                  <a:pt x="1294268" y="946510"/>
                </a:lnTo>
                <a:lnTo>
                  <a:pt x="1288426" y="982229"/>
                </a:lnTo>
                <a:lnTo>
                  <a:pt x="1283598" y="1017948"/>
                </a:lnTo>
                <a:lnTo>
                  <a:pt x="1276683" y="1061605"/>
                </a:lnTo>
                <a:lnTo>
                  <a:pt x="1269207" y="1099557"/>
                </a:lnTo>
                <a:lnTo>
                  <a:pt x="1258312" y="1143127"/>
                </a:lnTo>
                <a:lnTo>
                  <a:pt x="1244948" y="1181497"/>
                </a:lnTo>
                <a:lnTo>
                  <a:pt x="1240226" y="1205313"/>
                </a:lnTo>
                <a:lnTo>
                  <a:pt x="1221093" y="1242542"/>
                </a:lnTo>
                <a:lnTo>
                  <a:pt x="1205454" y="1278949"/>
                </a:lnTo>
                <a:lnTo>
                  <a:pt x="1187491" y="1320953"/>
                </a:lnTo>
                <a:lnTo>
                  <a:pt x="1175907" y="1339238"/>
                </a:lnTo>
                <a:lnTo>
                  <a:pt x="1136723" y="1381078"/>
                </a:lnTo>
                <a:lnTo>
                  <a:pt x="1093458" y="1412066"/>
                </a:lnTo>
                <a:lnTo>
                  <a:pt x="1049638" y="1442666"/>
                </a:lnTo>
                <a:lnTo>
                  <a:pt x="1006744" y="1461374"/>
                </a:lnTo>
                <a:lnTo>
                  <a:pt x="964128" y="1485445"/>
                </a:lnTo>
                <a:lnTo>
                  <a:pt x="919757" y="1513339"/>
                </a:lnTo>
                <a:lnTo>
                  <a:pt x="901730" y="151801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32" name="SMARTInkShape-Group82"/>
          <p:cNvGrpSpPr/>
          <p:nvPr/>
        </p:nvGrpSpPr>
        <p:grpSpPr>
          <a:xfrm>
            <a:off x="7724212" y="278062"/>
            <a:ext cx="1267984" cy="945306"/>
            <a:chOff x="7724212" y="278062"/>
            <a:chExt cx="1267984" cy="945306"/>
          </a:xfrm>
        </p:grpSpPr>
        <p:sp>
          <p:nvSpPr>
            <p:cNvPr id="12" name="SMARTInkShape-26"/>
            <p:cNvSpPr/>
            <p:nvPr/>
          </p:nvSpPr>
          <p:spPr>
            <a:xfrm>
              <a:off x="7724212" y="527007"/>
              <a:ext cx="133713" cy="89142"/>
            </a:xfrm>
            <a:custGeom>
              <a:avLst/>
              <a:gdLst/>
              <a:ahLst/>
              <a:cxnLst/>
              <a:rect l="0" t="0" r="0" b="0"/>
              <a:pathLst>
                <a:path w="133713" h="89142">
                  <a:moveTo>
                    <a:pt x="8897" y="89141"/>
                  </a:moveTo>
                  <a:lnTo>
                    <a:pt x="336" y="89141"/>
                  </a:lnTo>
                  <a:lnTo>
                    <a:pt x="0" y="81453"/>
                  </a:lnTo>
                  <a:lnTo>
                    <a:pt x="6111" y="73328"/>
                  </a:lnTo>
                  <a:lnTo>
                    <a:pt x="7659" y="67892"/>
                  </a:lnTo>
                  <a:lnTo>
                    <a:pt x="10056" y="66045"/>
                  </a:lnTo>
                  <a:lnTo>
                    <a:pt x="18012" y="63994"/>
                  </a:lnTo>
                  <a:lnTo>
                    <a:pt x="25517" y="57790"/>
                  </a:lnTo>
                  <a:lnTo>
                    <a:pt x="33150" y="49411"/>
                  </a:lnTo>
                  <a:lnTo>
                    <a:pt x="77492" y="23733"/>
                  </a:lnTo>
                  <a:lnTo>
                    <a:pt x="118046" y="3818"/>
                  </a:lnTo>
                  <a:lnTo>
                    <a:pt x="133236" y="0"/>
                  </a:lnTo>
                  <a:lnTo>
                    <a:pt x="133712" y="4631"/>
                  </a:lnTo>
                  <a:lnTo>
                    <a:pt x="132787" y="6012"/>
                  </a:lnTo>
                  <a:lnTo>
                    <a:pt x="131178" y="6933"/>
                  </a:lnTo>
                  <a:lnTo>
                    <a:pt x="124983" y="877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Shape-27"/>
            <p:cNvSpPr/>
            <p:nvPr/>
          </p:nvSpPr>
          <p:spPr>
            <a:xfrm>
              <a:off x="7777758" y="401872"/>
              <a:ext cx="142829" cy="205348"/>
            </a:xfrm>
            <a:custGeom>
              <a:avLst/>
              <a:gdLst/>
              <a:ahLst/>
              <a:cxnLst/>
              <a:rect l="0" t="0" r="0" b="0"/>
              <a:pathLst>
                <a:path w="142829" h="205348">
                  <a:moveTo>
                    <a:pt x="0" y="53542"/>
                  </a:moveTo>
                  <a:lnTo>
                    <a:pt x="0" y="48802"/>
                  </a:lnTo>
                  <a:lnTo>
                    <a:pt x="2645" y="43828"/>
                  </a:lnTo>
                  <a:lnTo>
                    <a:pt x="12429" y="32551"/>
                  </a:lnTo>
                  <a:lnTo>
                    <a:pt x="32037" y="20769"/>
                  </a:lnTo>
                  <a:lnTo>
                    <a:pt x="60898" y="11533"/>
                  </a:lnTo>
                  <a:lnTo>
                    <a:pt x="79890" y="7030"/>
                  </a:lnTo>
                  <a:lnTo>
                    <a:pt x="98085" y="2058"/>
                  </a:lnTo>
                  <a:lnTo>
                    <a:pt x="136764" y="0"/>
                  </a:lnTo>
                  <a:lnTo>
                    <a:pt x="138801" y="980"/>
                  </a:lnTo>
                  <a:lnTo>
                    <a:pt x="140159" y="2626"/>
                  </a:lnTo>
                  <a:lnTo>
                    <a:pt x="141668" y="7100"/>
                  </a:lnTo>
                  <a:lnTo>
                    <a:pt x="142828" y="34516"/>
                  </a:lnTo>
                  <a:lnTo>
                    <a:pt x="135736" y="56876"/>
                  </a:lnTo>
                  <a:lnTo>
                    <a:pt x="118958" y="99398"/>
                  </a:lnTo>
                  <a:lnTo>
                    <a:pt x="108906" y="138257"/>
                  </a:lnTo>
                  <a:lnTo>
                    <a:pt x="100318" y="176484"/>
                  </a:lnTo>
                  <a:lnTo>
                    <a:pt x="98164" y="188550"/>
                  </a:lnTo>
                  <a:lnTo>
                    <a:pt x="89297" y="20534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Shape-28"/>
            <p:cNvSpPr/>
            <p:nvPr/>
          </p:nvSpPr>
          <p:spPr>
            <a:xfrm>
              <a:off x="8103084" y="278062"/>
              <a:ext cx="31256" cy="257720"/>
            </a:xfrm>
            <a:custGeom>
              <a:avLst/>
              <a:gdLst/>
              <a:ahLst/>
              <a:cxnLst/>
              <a:rect l="0" t="0" r="0" b="0"/>
              <a:pathLst>
                <a:path w="31256" h="257720">
                  <a:moveTo>
                    <a:pt x="14002" y="7688"/>
                  </a:moveTo>
                  <a:lnTo>
                    <a:pt x="14002" y="0"/>
                  </a:lnTo>
                  <a:lnTo>
                    <a:pt x="6313" y="6556"/>
                  </a:lnTo>
                  <a:lnTo>
                    <a:pt x="4325" y="20730"/>
                  </a:lnTo>
                  <a:lnTo>
                    <a:pt x="441" y="27706"/>
                  </a:lnTo>
                  <a:lnTo>
                    <a:pt x="0" y="30955"/>
                  </a:lnTo>
                  <a:lnTo>
                    <a:pt x="2156" y="37211"/>
                  </a:lnTo>
                  <a:lnTo>
                    <a:pt x="10633" y="57433"/>
                  </a:lnTo>
                  <a:lnTo>
                    <a:pt x="19843" y="100225"/>
                  </a:lnTo>
                  <a:lnTo>
                    <a:pt x="27265" y="142060"/>
                  </a:lnTo>
                  <a:lnTo>
                    <a:pt x="31255" y="186338"/>
                  </a:lnTo>
                  <a:lnTo>
                    <a:pt x="30599" y="203174"/>
                  </a:lnTo>
                  <a:lnTo>
                    <a:pt x="23735" y="246643"/>
                  </a:lnTo>
                  <a:lnTo>
                    <a:pt x="22932" y="2577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Shape-29"/>
            <p:cNvSpPr/>
            <p:nvPr/>
          </p:nvSpPr>
          <p:spPr>
            <a:xfrm>
              <a:off x="8198842" y="294789"/>
              <a:ext cx="78612" cy="205275"/>
            </a:xfrm>
            <a:custGeom>
              <a:avLst/>
              <a:gdLst/>
              <a:ahLst/>
              <a:cxnLst/>
              <a:rect l="0" t="0" r="0" b="0"/>
              <a:pathLst>
                <a:path w="78612" h="205275">
                  <a:moveTo>
                    <a:pt x="70049" y="8820"/>
                  </a:moveTo>
                  <a:lnTo>
                    <a:pt x="70049" y="1132"/>
                  </a:lnTo>
                  <a:lnTo>
                    <a:pt x="71041" y="718"/>
                  </a:lnTo>
                  <a:lnTo>
                    <a:pt x="77738" y="0"/>
                  </a:lnTo>
                  <a:lnTo>
                    <a:pt x="78151" y="956"/>
                  </a:lnTo>
                  <a:lnTo>
                    <a:pt x="78611" y="4663"/>
                  </a:lnTo>
                  <a:lnTo>
                    <a:pt x="76169" y="9619"/>
                  </a:lnTo>
                  <a:lnTo>
                    <a:pt x="52116" y="53722"/>
                  </a:lnTo>
                  <a:lnTo>
                    <a:pt x="40592" y="71403"/>
                  </a:lnTo>
                  <a:lnTo>
                    <a:pt x="29901" y="86564"/>
                  </a:lnTo>
                  <a:lnTo>
                    <a:pt x="11337" y="128129"/>
                  </a:lnTo>
                  <a:lnTo>
                    <a:pt x="7673" y="144823"/>
                  </a:lnTo>
                  <a:lnTo>
                    <a:pt x="695" y="159856"/>
                  </a:lnTo>
                  <a:lnTo>
                    <a:pt x="0" y="163089"/>
                  </a:lnTo>
                  <a:lnTo>
                    <a:pt x="530" y="166236"/>
                  </a:lnTo>
                  <a:lnTo>
                    <a:pt x="3763" y="172379"/>
                  </a:lnTo>
                  <a:lnTo>
                    <a:pt x="11162" y="181416"/>
                  </a:lnTo>
                  <a:lnTo>
                    <a:pt x="16757" y="184748"/>
                  </a:lnTo>
                  <a:lnTo>
                    <a:pt x="22551" y="187222"/>
                  </a:lnTo>
                  <a:lnTo>
                    <a:pt x="28434" y="191628"/>
                  </a:lnTo>
                  <a:lnTo>
                    <a:pt x="37001" y="194248"/>
                  </a:lnTo>
                  <a:lnTo>
                    <a:pt x="57318" y="197060"/>
                  </a:lnTo>
                  <a:lnTo>
                    <a:pt x="70049" y="20527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Shape-30"/>
            <p:cNvSpPr/>
            <p:nvPr/>
          </p:nvSpPr>
          <p:spPr>
            <a:xfrm>
              <a:off x="8340731" y="455414"/>
              <a:ext cx="79433" cy="80086"/>
            </a:xfrm>
            <a:custGeom>
              <a:avLst/>
              <a:gdLst/>
              <a:ahLst/>
              <a:cxnLst/>
              <a:rect l="0" t="0" r="0" b="0"/>
              <a:pathLst>
                <a:path w="79433" h="80086">
                  <a:moveTo>
                    <a:pt x="26386" y="0"/>
                  </a:moveTo>
                  <a:lnTo>
                    <a:pt x="21645" y="0"/>
                  </a:lnTo>
                  <a:lnTo>
                    <a:pt x="20249" y="992"/>
                  </a:lnTo>
                  <a:lnTo>
                    <a:pt x="19318" y="2646"/>
                  </a:lnTo>
                  <a:lnTo>
                    <a:pt x="18697" y="4741"/>
                  </a:lnTo>
                  <a:lnTo>
                    <a:pt x="17291" y="6137"/>
                  </a:lnTo>
                  <a:lnTo>
                    <a:pt x="13084" y="7688"/>
                  </a:lnTo>
                  <a:lnTo>
                    <a:pt x="11565" y="9094"/>
                  </a:lnTo>
                  <a:lnTo>
                    <a:pt x="2657" y="26073"/>
                  </a:lnTo>
                  <a:lnTo>
                    <a:pt x="0" y="54109"/>
                  </a:lnTo>
                  <a:lnTo>
                    <a:pt x="4457" y="69500"/>
                  </a:lnTo>
                  <a:lnTo>
                    <a:pt x="6806" y="73122"/>
                  </a:lnTo>
                  <a:lnTo>
                    <a:pt x="12061" y="77147"/>
                  </a:lnTo>
                  <a:lnTo>
                    <a:pt x="20598" y="79413"/>
                  </a:lnTo>
                  <a:lnTo>
                    <a:pt x="29412" y="80085"/>
                  </a:lnTo>
                  <a:lnTo>
                    <a:pt x="37983" y="74950"/>
                  </a:lnTo>
                  <a:lnTo>
                    <a:pt x="58304" y="58009"/>
                  </a:lnTo>
                  <a:lnTo>
                    <a:pt x="70872" y="51808"/>
                  </a:lnTo>
                  <a:lnTo>
                    <a:pt x="73903" y="49421"/>
                  </a:lnTo>
                  <a:lnTo>
                    <a:pt x="77271" y="44124"/>
                  </a:lnTo>
                  <a:lnTo>
                    <a:pt x="79432" y="32639"/>
                  </a:lnTo>
                  <a:lnTo>
                    <a:pt x="78617" y="30689"/>
                  </a:lnTo>
                  <a:lnTo>
                    <a:pt x="77082" y="29389"/>
                  </a:lnTo>
                  <a:lnTo>
                    <a:pt x="75065" y="28522"/>
                  </a:lnTo>
                  <a:lnTo>
                    <a:pt x="73722" y="25960"/>
                  </a:lnTo>
                  <a:lnTo>
                    <a:pt x="70839" y="14858"/>
                  </a:lnTo>
                  <a:lnTo>
                    <a:pt x="68920" y="12882"/>
                  </a:lnTo>
                  <a:lnTo>
                    <a:pt x="64141" y="10686"/>
                  </a:lnTo>
                  <a:lnTo>
                    <a:pt x="58711" y="9710"/>
                  </a:lnTo>
                  <a:lnTo>
                    <a:pt x="56865" y="10442"/>
                  </a:lnTo>
                  <a:lnTo>
                    <a:pt x="55636" y="11923"/>
                  </a:lnTo>
                  <a:lnTo>
                    <a:pt x="53175" y="1785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Shape-31"/>
            <p:cNvSpPr/>
            <p:nvPr/>
          </p:nvSpPr>
          <p:spPr>
            <a:xfrm>
              <a:off x="8456523" y="446484"/>
              <a:ext cx="44541" cy="79015"/>
            </a:xfrm>
            <a:custGeom>
              <a:avLst/>
              <a:gdLst/>
              <a:ahLst/>
              <a:cxnLst/>
              <a:rect l="0" t="0" r="0" b="0"/>
              <a:pathLst>
                <a:path w="44541" h="79015">
                  <a:moveTo>
                    <a:pt x="8821" y="53579"/>
                  </a:moveTo>
                  <a:lnTo>
                    <a:pt x="4080" y="53579"/>
                  </a:lnTo>
                  <a:lnTo>
                    <a:pt x="2684" y="54571"/>
                  </a:lnTo>
                  <a:lnTo>
                    <a:pt x="1753" y="56224"/>
                  </a:lnTo>
                  <a:lnTo>
                    <a:pt x="0" y="62140"/>
                  </a:lnTo>
                  <a:lnTo>
                    <a:pt x="7589" y="70164"/>
                  </a:lnTo>
                  <a:lnTo>
                    <a:pt x="8712" y="79014"/>
                  </a:lnTo>
                  <a:lnTo>
                    <a:pt x="8821" y="41914"/>
                  </a:lnTo>
                  <a:lnTo>
                    <a:pt x="11467" y="35827"/>
                  </a:lnTo>
                  <a:lnTo>
                    <a:pt x="4454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Shape-32"/>
            <p:cNvSpPr/>
            <p:nvPr/>
          </p:nvSpPr>
          <p:spPr>
            <a:xfrm>
              <a:off x="8545711" y="477133"/>
              <a:ext cx="105715" cy="67579"/>
            </a:xfrm>
            <a:custGeom>
              <a:avLst/>
              <a:gdLst/>
              <a:ahLst/>
              <a:cxnLst/>
              <a:rect l="0" t="0" r="0" b="0"/>
              <a:pathLst>
                <a:path w="105715" h="67579">
                  <a:moveTo>
                    <a:pt x="0" y="49719"/>
                  </a:moveTo>
                  <a:lnTo>
                    <a:pt x="0" y="42030"/>
                  </a:lnTo>
                  <a:lnTo>
                    <a:pt x="4741" y="36416"/>
                  </a:lnTo>
                  <a:lnTo>
                    <a:pt x="9713" y="33884"/>
                  </a:lnTo>
                  <a:lnTo>
                    <a:pt x="53831" y="24844"/>
                  </a:lnTo>
                  <a:lnTo>
                    <a:pt x="71512" y="20851"/>
                  </a:lnTo>
                  <a:lnTo>
                    <a:pt x="97698" y="13275"/>
                  </a:lnTo>
                  <a:lnTo>
                    <a:pt x="105714" y="6347"/>
                  </a:lnTo>
                  <a:lnTo>
                    <a:pt x="105203" y="5921"/>
                  </a:lnTo>
                  <a:lnTo>
                    <a:pt x="101988" y="5448"/>
                  </a:lnTo>
                  <a:lnTo>
                    <a:pt x="100735" y="4330"/>
                  </a:lnTo>
                  <a:lnTo>
                    <a:pt x="99341" y="442"/>
                  </a:lnTo>
                  <a:lnTo>
                    <a:pt x="96985" y="0"/>
                  </a:lnTo>
                  <a:lnTo>
                    <a:pt x="55548" y="7602"/>
                  </a:lnTo>
                  <a:lnTo>
                    <a:pt x="35892" y="23152"/>
                  </a:lnTo>
                  <a:lnTo>
                    <a:pt x="30834" y="28981"/>
                  </a:lnTo>
                  <a:lnTo>
                    <a:pt x="28587" y="34880"/>
                  </a:lnTo>
                  <a:lnTo>
                    <a:pt x="26946" y="52699"/>
                  </a:lnTo>
                  <a:lnTo>
                    <a:pt x="29505" y="58650"/>
                  </a:lnTo>
                  <a:lnTo>
                    <a:pt x="35719" y="6757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Shape-33"/>
            <p:cNvSpPr/>
            <p:nvPr/>
          </p:nvSpPr>
          <p:spPr>
            <a:xfrm>
              <a:off x="8671140" y="500063"/>
              <a:ext cx="97814" cy="89297"/>
            </a:xfrm>
            <a:custGeom>
              <a:avLst/>
              <a:gdLst/>
              <a:ahLst/>
              <a:cxnLst/>
              <a:rect l="0" t="0" r="0" b="0"/>
              <a:pathLst>
                <a:path w="97814" h="89297">
                  <a:moveTo>
                    <a:pt x="53165" y="0"/>
                  </a:moveTo>
                  <a:lnTo>
                    <a:pt x="48424" y="0"/>
                  </a:lnTo>
                  <a:lnTo>
                    <a:pt x="43451" y="2645"/>
                  </a:lnTo>
                  <a:lnTo>
                    <a:pt x="37934" y="6136"/>
                  </a:lnTo>
                  <a:lnTo>
                    <a:pt x="29248" y="9094"/>
                  </a:lnTo>
                  <a:lnTo>
                    <a:pt x="14456" y="21249"/>
                  </a:lnTo>
                  <a:lnTo>
                    <a:pt x="11156" y="26972"/>
                  </a:lnTo>
                  <a:lnTo>
                    <a:pt x="8697" y="32823"/>
                  </a:lnTo>
                  <a:lnTo>
                    <a:pt x="0" y="44128"/>
                  </a:lnTo>
                  <a:lnTo>
                    <a:pt x="20840" y="44644"/>
                  </a:lnTo>
                  <a:lnTo>
                    <a:pt x="26560" y="42000"/>
                  </a:lnTo>
                  <a:lnTo>
                    <a:pt x="32411" y="38510"/>
                  </a:lnTo>
                  <a:lnTo>
                    <a:pt x="38318" y="36959"/>
                  </a:lnTo>
                  <a:lnTo>
                    <a:pt x="40291" y="35553"/>
                  </a:lnTo>
                  <a:lnTo>
                    <a:pt x="41606" y="33624"/>
                  </a:lnTo>
                  <a:lnTo>
                    <a:pt x="43716" y="28139"/>
                  </a:lnTo>
                  <a:lnTo>
                    <a:pt x="46650" y="27389"/>
                  </a:lnTo>
                  <a:lnTo>
                    <a:pt x="65480" y="26799"/>
                  </a:lnTo>
                  <a:lnTo>
                    <a:pt x="71206" y="29439"/>
                  </a:lnTo>
                  <a:lnTo>
                    <a:pt x="77058" y="32927"/>
                  </a:lnTo>
                  <a:lnTo>
                    <a:pt x="82966" y="34478"/>
                  </a:lnTo>
                  <a:lnTo>
                    <a:pt x="84939" y="35884"/>
                  </a:lnTo>
                  <a:lnTo>
                    <a:pt x="86254" y="37813"/>
                  </a:lnTo>
                  <a:lnTo>
                    <a:pt x="88104" y="45269"/>
                  </a:lnTo>
                  <a:lnTo>
                    <a:pt x="88730" y="56677"/>
                  </a:lnTo>
                  <a:lnTo>
                    <a:pt x="89773" y="58620"/>
                  </a:lnTo>
                  <a:lnTo>
                    <a:pt x="91461" y="59916"/>
                  </a:lnTo>
                  <a:lnTo>
                    <a:pt x="93578" y="60780"/>
                  </a:lnTo>
                  <a:lnTo>
                    <a:pt x="95931" y="69677"/>
                  </a:lnTo>
                  <a:lnTo>
                    <a:pt x="97813" y="8929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Shape-34"/>
            <p:cNvSpPr/>
            <p:nvPr/>
          </p:nvSpPr>
          <p:spPr>
            <a:xfrm>
              <a:off x="8822565" y="526852"/>
              <a:ext cx="89264" cy="98227"/>
            </a:xfrm>
            <a:custGeom>
              <a:avLst/>
              <a:gdLst/>
              <a:ahLst/>
              <a:cxnLst/>
              <a:rect l="0" t="0" r="0" b="0"/>
              <a:pathLst>
                <a:path w="89264" h="98227">
                  <a:moveTo>
                    <a:pt x="8896" y="0"/>
                  </a:moveTo>
                  <a:lnTo>
                    <a:pt x="16585" y="7688"/>
                  </a:lnTo>
                  <a:lnTo>
                    <a:pt x="16006" y="9094"/>
                  </a:lnTo>
                  <a:lnTo>
                    <a:pt x="10028" y="16509"/>
                  </a:lnTo>
                  <a:lnTo>
                    <a:pt x="8127" y="30858"/>
                  </a:lnTo>
                  <a:lnTo>
                    <a:pt x="813" y="44299"/>
                  </a:lnTo>
                  <a:lnTo>
                    <a:pt x="0" y="53158"/>
                  </a:lnTo>
                  <a:lnTo>
                    <a:pt x="7657" y="38164"/>
                  </a:lnTo>
                  <a:lnTo>
                    <a:pt x="32157" y="21622"/>
                  </a:lnTo>
                  <a:lnTo>
                    <a:pt x="41475" y="18974"/>
                  </a:lnTo>
                  <a:lnTo>
                    <a:pt x="56499" y="18006"/>
                  </a:lnTo>
                  <a:lnTo>
                    <a:pt x="62464" y="20570"/>
                  </a:lnTo>
                  <a:lnTo>
                    <a:pt x="74379" y="30301"/>
                  </a:lnTo>
                  <a:lnTo>
                    <a:pt x="83309" y="43594"/>
                  </a:lnTo>
                  <a:lnTo>
                    <a:pt x="87499" y="55360"/>
                  </a:lnTo>
                  <a:lnTo>
                    <a:pt x="89263" y="9822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Shape-35"/>
            <p:cNvSpPr/>
            <p:nvPr/>
          </p:nvSpPr>
          <p:spPr>
            <a:xfrm>
              <a:off x="8134945" y="785813"/>
              <a:ext cx="26790" cy="107157"/>
            </a:xfrm>
            <a:custGeom>
              <a:avLst/>
              <a:gdLst/>
              <a:ahLst/>
              <a:cxnLst/>
              <a:rect l="0" t="0" r="0" b="0"/>
              <a:pathLst>
                <a:path w="26790" h="107157">
                  <a:moveTo>
                    <a:pt x="0" y="0"/>
                  </a:moveTo>
                  <a:lnTo>
                    <a:pt x="0" y="16585"/>
                  </a:lnTo>
                  <a:lnTo>
                    <a:pt x="7690" y="37864"/>
                  </a:lnTo>
                  <a:lnTo>
                    <a:pt x="8897" y="77891"/>
                  </a:lnTo>
                  <a:lnTo>
                    <a:pt x="11562" y="86873"/>
                  </a:lnTo>
                  <a:lnTo>
                    <a:pt x="13661" y="90658"/>
                  </a:lnTo>
                  <a:lnTo>
                    <a:pt x="16053" y="93180"/>
                  </a:lnTo>
                  <a:lnTo>
                    <a:pt x="23168" y="97723"/>
                  </a:lnTo>
                  <a:lnTo>
                    <a:pt x="26789" y="1071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SMARTInkShape-36"/>
            <p:cNvSpPr/>
            <p:nvPr/>
          </p:nvSpPr>
          <p:spPr>
            <a:xfrm>
              <a:off x="8145115" y="696671"/>
              <a:ext cx="114688" cy="115932"/>
            </a:xfrm>
            <a:custGeom>
              <a:avLst/>
              <a:gdLst/>
              <a:ahLst/>
              <a:cxnLst/>
              <a:rect l="0" t="0" r="0" b="0"/>
              <a:pathLst>
                <a:path w="114688" h="115932">
                  <a:moveTo>
                    <a:pt x="7690" y="71282"/>
                  </a:moveTo>
                  <a:lnTo>
                    <a:pt x="7690" y="66542"/>
                  </a:lnTo>
                  <a:lnTo>
                    <a:pt x="5043" y="61568"/>
                  </a:lnTo>
                  <a:lnTo>
                    <a:pt x="0" y="55032"/>
                  </a:lnTo>
                  <a:lnTo>
                    <a:pt x="3868" y="44419"/>
                  </a:lnTo>
                  <a:lnTo>
                    <a:pt x="11282" y="36853"/>
                  </a:lnTo>
                  <a:lnTo>
                    <a:pt x="52983" y="8808"/>
                  </a:lnTo>
                  <a:lnTo>
                    <a:pt x="64531" y="3828"/>
                  </a:lnTo>
                  <a:lnTo>
                    <a:pt x="99452" y="0"/>
                  </a:lnTo>
                  <a:lnTo>
                    <a:pt x="102599" y="1933"/>
                  </a:lnTo>
                  <a:lnTo>
                    <a:pt x="108741" y="9372"/>
                  </a:lnTo>
                  <a:lnTo>
                    <a:pt x="112133" y="16647"/>
                  </a:lnTo>
                  <a:lnTo>
                    <a:pt x="114489" y="32448"/>
                  </a:lnTo>
                  <a:lnTo>
                    <a:pt x="114687" y="38478"/>
                  </a:lnTo>
                  <a:lnTo>
                    <a:pt x="110058" y="52192"/>
                  </a:lnTo>
                  <a:lnTo>
                    <a:pt x="102466" y="60482"/>
                  </a:lnTo>
                  <a:lnTo>
                    <a:pt x="93469" y="68467"/>
                  </a:lnTo>
                  <a:lnTo>
                    <a:pt x="72396" y="94194"/>
                  </a:lnTo>
                  <a:lnTo>
                    <a:pt x="59163" y="103758"/>
                  </a:lnTo>
                  <a:lnTo>
                    <a:pt x="52338" y="1159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SMARTInkShape-37"/>
            <p:cNvSpPr/>
            <p:nvPr/>
          </p:nvSpPr>
          <p:spPr>
            <a:xfrm>
              <a:off x="8277949" y="794894"/>
              <a:ext cx="53450" cy="89146"/>
            </a:xfrm>
            <a:custGeom>
              <a:avLst/>
              <a:gdLst/>
              <a:ahLst/>
              <a:cxnLst/>
              <a:rect l="0" t="0" r="0" b="0"/>
              <a:pathLst>
                <a:path w="53450" h="89146">
                  <a:moveTo>
                    <a:pt x="8801" y="44497"/>
                  </a:moveTo>
                  <a:lnTo>
                    <a:pt x="1112" y="44497"/>
                  </a:lnTo>
                  <a:lnTo>
                    <a:pt x="8465" y="53059"/>
                  </a:lnTo>
                  <a:lnTo>
                    <a:pt x="13442" y="53317"/>
                  </a:lnTo>
                  <a:lnTo>
                    <a:pt x="14872" y="52361"/>
                  </a:lnTo>
                  <a:lnTo>
                    <a:pt x="15825" y="50732"/>
                  </a:lnTo>
                  <a:lnTo>
                    <a:pt x="16459" y="48654"/>
                  </a:lnTo>
                  <a:lnTo>
                    <a:pt x="17876" y="47268"/>
                  </a:lnTo>
                  <a:lnTo>
                    <a:pt x="22095" y="45728"/>
                  </a:lnTo>
                  <a:lnTo>
                    <a:pt x="32887" y="43748"/>
                  </a:lnTo>
                  <a:lnTo>
                    <a:pt x="38688" y="39864"/>
                  </a:lnTo>
                  <a:lnTo>
                    <a:pt x="41928" y="34831"/>
                  </a:lnTo>
                  <a:lnTo>
                    <a:pt x="42792" y="32100"/>
                  </a:lnTo>
                  <a:lnTo>
                    <a:pt x="44360" y="30279"/>
                  </a:lnTo>
                  <a:lnTo>
                    <a:pt x="48748" y="28256"/>
                  </a:lnTo>
                  <a:lnTo>
                    <a:pt x="50316" y="26724"/>
                  </a:lnTo>
                  <a:lnTo>
                    <a:pt x="52056" y="22376"/>
                  </a:lnTo>
                  <a:lnTo>
                    <a:pt x="53037" y="14350"/>
                  </a:lnTo>
                  <a:lnTo>
                    <a:pt x="50620" y="8609"/>
                  </a:lnTo>
                  <a:lnTo>
                    <a:pt x="45724" y="1579"/>
                  </a:lnTo>
                  <a:lnTo>
                    <a:pt x="42410" y="617"/>
                  </a:lnTo>
                  <a:lnTo>
                    <a:pt x="32196" y="0"/>
                  </a:lnTo>
                  <a:lnTo>
                    <a:pt x="30352" y="942"/>
                  </a:lnTo>
                  <a:lnTo>
                    <a:pt x="29121" y="2562"/>
                  </a:lnTo>
                  <a:lnTo>
                    <a:pt x="28301" y="4634"/>
                  </a:lnTo>
                  <a:lnTo>
                    <a:pt x="12741" y="17946"/>
                  </a:lnTo>
                  <a:lnTo>
                    <a:pt x="9560" y="23767"/>
                  </a:lnTo>
                  <a:lnTo>
                    <a:pt x="3183" y="32622"/>
                  </a:lnTo>
                  <a:lnTo>
                    <a:pt x="1343" y="38557"/>
                  </a:lnTo>
                  <a:lnTo>
                    <a:pt x="0" y="64093"/>
                  </a:lnTo>
                  <a:lnTo>
                    <a:pt x="1942" y="67482"/>
                  </a:lnTo>
                  <a:lnTo>
                    <a:pt x="14156" y="76994"/>
                  </a:lnTo>
                  <a:lnTo>
                    <a:pt x="33414" y="86451"/>
                  </a:lnTo>
                  <a:lnTo>
                    <a:pt x="53449" y="8914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SMARTInkShape-38"/>
            <p:cNvSpPr/>
            <p:nvPr/>
          </p:nvSpPr>
          <p:spPr>
            <a:xfrm>
              <a:off x="8385086" y="823295"/>
              <a:ext cx="89188" cy="87534"/>
            </a:xfrm>
            <a:custGeom>
              <a:avLst/>
              <a:gdLst/>
              <a:ahLst/>
              <a:cxnLst/>
              <a:rect l="0" t="0" r="0" b="0"/>
              <a:pathLst>
                <a:path w="89188" h="87534">
                  <a:moveTo>
                    <a:pt x="8820" y="16096"/>
                  </a:moveTo>
                  <a:lnTo>
                    <a:pt x="4079" y="20836"/>
                  </a:lnTo>
                  <a:lnTo>
                    <a:pt x="1752" y="25809"/>
                  </a:lnTo>
                  <a:lnTo>
                    <a:pt x="0" y="45907"/>
                  </a:lnTo>
                  <a:lnTo>
                    <a:pt x="2585" y="51835"/>
                  </a:lnTo>
                  <a:lnTo>
                    <a:pt x="7589" y="58984"/>
                  </a:lnTo>
                  <a:lnTo>
                    <a:pt x="10919" y="59962"/>
                  </a:lnTo>
                  <a:lnTo>
                    <a:pt x="17350" y="60698"/>
                  </a:lnTo>
                  <a:lnTo>
                    <a:pt x="18740" y="27971"/>
                  </a:lnTo>
                  <a:lnTo>
                    <a:pt x="27463" y="16090"/>
                  </a:lnTo>
                  <a:lnTo>
                    <a:pt x="33974" y="10140"/>
                  </a:lnTo>
                  <a:lnTo>
                    <a:pt x="50509" y="0"/>
                  </a:lnTo>
                  <a:lnTo>
                    <a:pt x="57445" y="1666"/>
                  </a:lnTo>
                  <a:lnTo>
                    <a:pt x="68586" y="6079"/>
                  </a:lnTo>
                  <a:lnTo>
                    <a:pt x="75257" y="11584"/>
                  </a:lnTo>
                  <a:lnTo>
                    <a:pt x="78035" y="19382"/>
                  </a:lnTo>
                  <a:lnTo>
                    <a:pt x="82708" y="45035"/>
                  </a:lnTo>
                  <a:lnTo>
                    <a:pt x="87908" y="62382"/>
                  </a:lnTo>
                  <a:lnTo>
                    <a:pt x="89187" y="875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SMARTInkShape-39"/>
            <p:cNvSpPr/>
            <p:nvPr/>
          </p:nvSpPr>
          <p:spPr>
            <a:xfrm>
              <a:off x="8545711" y="866180"/>
              <a:ext cx="17860" cy="35719"/>
            </a:xfrm>
            <a:custGeom>
              <a:avLst/>
              <a:gdLst/>
              <a:ahLst/>
              <a:cxnLst/>
              <a:rect l="0" t="0" r="0" b="0"/>
              <a:pathLst>
                <a:path w="17860" h="35719">
                  <a:moveTo>
                    <a:pt x="0" y="0"/>
                  </a:moveTo>
                  <a:lnTo>
                    <a:pt x="4741" y="4740"/>
                  </a:lnTo>
                  <a:lnTo>
                    <a:pt x="7068" y="9713"/>
                  </a:lnTo>
                  <a:lnTo>
                    <a:pt x="9677" y="23915"/>
                  </a:lnTo>
                  <a:lnTo>
                    <a:pt x="17859" y="3571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SMARTInkShape-40"/>
            <p:cNvSpPr/>
            <p:nvPr/>
          </p:nvSpPr>
          <p:spPr>
            <a:xfrm>
              <a:off x="8581430" y="759023"/>
              <a:ext cx="8930" cy="17861"/>
            </a:xfrm>
            <a:custGeom>
              <a:avLst/>
              <a:gdLst/>
              <a:ahLst/>
              <a:cxnLst/>
              <a:rect l="0" t="0" r="0" b="0"/>
              <a:pathLst>
                <a:path w="8930" h="17861">
                  <a:moveTo>
                    <a:pt x="8929" y="0"/>
                  </a:moveTo>
                  <a:lnTo>
                    <a:pt x="4189" y="0"/>
                  </a:lnTo>
                  <a:lnTo>
                    <a:pt x="2793" y="1985"/>
                  </a:lnTo>
                  <a:lnTo>
                    <a:pt x="0" y="1786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SMARTInkShape-41"/>
            <p:cNvSpPr/>
            <p:nvPr/>
          </p:nvSpPr>
          <p:spPr>
            <a:xfrm>
              <a:off x="8652867" y="839391"/>
              <a:ext cx="62397" cy="116087"/>
            </a:xfrm>
            <a:custGeom>
              <a:avLst/>
              <a:gdLst/>
              <a:ahLst/>
              <a:cxnLst/>
              <a:rect l="0" t="0" r="0" b="0"/>
              <a:pathLst>
                <a:path w="62397" h="116087">
                  <a:moveTo>
                    <a:pt x="8930" y="0"/>
                  </a:moveTo>
                  <a:lnTo>
                    <a:pt x="8930" y="7688"/>
                  </a:lnTo>
                  <a:lnTo>
                    <a:pt x="1240" y="16509"/>
                  </a:lnTo>
                  <a:lnTo>
                    <a:pt x="368" y="22199"/>
                  </a:lnTo>
                  <a:lnTo>
                    <a:pt x="0" y="66749"/>
                  </a:lnTo>
                  <a:lnTo>
                    <a:pt x="0" y="67319"/>
                  </a:lnTo>
                  <a:lnTo>
                    <a:pt x="0" y="50151"/>
                  </a:lnTo>
                  <a:lnTo>
                    <a:pt x="2647" y="44448"/>
                  </a:lnTo>
                  <a:lnTo>
                    <a:pt x="20991" y="23800"/>
                  </a:lnTo>
                  <a:lnTo>
                    <a:pt x="26857" y="20500"/>
                  </a:lnTo>
                  <a:lnTo>
                    <a:pt x="42889" y="18014"/>
                  </a:lnTo>
                  <a:lnTo>
                    <a:pt x="48869" y="22645"/>
                  </a:lnTo>
                  <a:lnTo>
                    <a:pt x="51484" y="27593"/>
                  </a:lnTo>
                  <a:lnTo>
                    <a:pt x="54295" y="41777"/>
                  </a:lnTo>
                  <a:lnTo>
                    <a:pt x="59634" y="51625"/>
                  </a:lnTo>
                  <a:lnTo>
                    <a:pt x="62396" y="87717"/>
                  </a:lnTo>
                  <a:lnTo>
                    <a:pt x="53578" y="11608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MARTInkShape-42"/>
            <p:cNvSpPr/>
            <p:nvPr/>
          </p:nvSpPr>
          <p:spPr>
            <a:xfrm>
              <a:off x="8760023" y="839391"/>
              <a:ext cx="53580" cy="116087"/>
            </a:xfrm>
            <a:custGeom>
              <a:avLst/>
              <a:gdLst/>
              <a:ahLst/>
              <a:cxnLst/>
              <a:rect l="0" t="0" r="0" b="0"/>
              <a:pathLst>
                <a:path w="53580" h="116087">
                  <a:moveTo>
                    <a:pt x="53579" y="0"/>
                  </a:moveTo>
                  <a:lnTo>
                    <a:pt x="48838" y="0"/>
                  </a:lnTo>
                  <a:lnTo>
                    <a:pt x="43865" y="2645"/>
                  </a:lnTo>
                  <a:lnTo>
                    <a:pt x="41150" y="4740"/>
                  </a:lnTo>
                  <a:lnTo>
                    <a:pt x="38133" y="9713"/>
                  </a:lnTo>
                  <a:lnTo>
                    <a:pt x="37328" y="12429"/>
                  </a:lnTo>
                  <a:lnTo>
                    <a:pt x="35800" y="14239"/>
                  </a:lnTo>
                  <a:lnTo>
                    <a:pt x="14770" y="30147"/>
                  </a:lnTo>
                  <a:lnTo>
                    <a:pt x="11526" y="35888"/>
                  </a:lnTo>
                  <a:lnTo>
                    <a:pt x="9443" y="42918"/>
                  </a:lnTo>
                  <a:lnTo>
                    <a:pt x="4342" y="48876"/>
                  </a:lnTo>
                  <a:lnTo>
                    <a:pt x="3887" y="50443"/>
                  </a:lnTo>
                  <a:lnTo>
                    <a:pt x="4575" y="51488"/>
                  </a:lnTo>
                  <a:lnTo>
                    <a:pt x="6027" y="52185"/>
                  </a:lnTo>
                  <a:lnTo>
                    <a:pt x="6995" y="53641"/>
                  </a:lnTo>
                  <a:lnTo>
                    <a:pt x="8070" y="57905"/>
                  </a:lnTo>
                  <a:lnTo>
                    <a:pt x="9349" y="59439"/>
                  </a:lnTo>
                  <a:lnTo>
                    <a:pt x="26988" y="69396"/>
                  </a:lnTo>
                  <a:lnTo>
                    <a:pt x="33994" y="71034"/>
                  </a:lnTo>
                  <a:lnTo>
                    <a:pt x="43256" y="79090"/>
                  </a:lnTo>
                  <a:lnTo>
                    <a:pt x="44030" y="82445"/>
                  </a:lnTo>
                  <a:lnTo>
                    <a:pt x="44236" y="84729"/>
                  </a:lnTo>
                  <a:lnTo>
                    <a:pt x="41820" y="89912"/>
                  </a:lnTo>
                  <a:lnTo>
                    <a:pt x="31336" y="102480"/>
                  </a:lnTo>
                  <a:lnTo>
                    <a:pt x="26165" y="105078"/>
                  </a:lnTo>
                  <a:lnTo>
                    <a:pt x="23396" y="105770"/>
                  </a:lnTo>
                  <a:lnTo>
                    <a:pt x="8875" y="114041"/>
                  </a:lnTo>
                  <a:lnTo>
                    <a:pt x="0" y="11608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SMARTInkShape-43"/>
            <p:cNvSpPr/>
            <p:nvPr/>
          </p:nvSpPr>
          <p:spPr>
            <a:xfrm>
              <a:off x="8840401" y="910828"/>
              <a:ext cx="34716" cy="125017"/>
            </a:xfrm>
            <a:custGeom>
              <a:avLst/>
              <a:gdLst/>
              <a:ahLst/>
              <a:cxnLst/>
              <a:rect l="0" t="0" r="0" b="0"/>
              <a:pathLst>
                <a:path w="34716" h="125017">
                  <a:moveTo>
                    <a:pt x="8919" y="0"/>
                  </a:moveTo>
                  <a:lnTo>
                    <a:pt x="8919" y="12429"/>
                  </a:lnTo>
                  <a:lnTo>
                    <a:pt x="6273" y="18092"/>
                  </a:lnTo>
                  <a:lnTo>
                    <a:pt x="2782" y="23916"/>
                  </a:lnTo>
                  <a:lnTo>
                    <a:pt x="541" y="35739"/>
                  </a:lnTo>
                  <a:lnTo>
                    <a:pt x="0" y="65485"/>
                  </a:lnTo>
                  <a:lnTo>
                    <a:pt x="988" y="67469"/>
                  </a:lnTo>
                  <a:lnTo>
                    <a:pt x="2639" y="68792"/>
                  </a:lnTo>
                  <a:lnTo>
                    <a:pt x="8552" y="71283"/>
                  </a:lnTo>
                  <a:lnTo>
                    <a:pt x="25425" y="54927"/>
                  </a:lnTo>
                  <a:lnTo>
                    <a:pt x="31656" y="53845"/>
                  </a:lnTo>
                  <a:lnTo>
                    <a:pt x="29608" y="53697"/>
                  </a:lnTo>
                  <a:lnTo>
                    <a:pt x="29657" y="53657"/>
                  </a:lnTo>
                  <a:lnTo>
                    <a:pt x="32357" y="53613"/>
                  </a:lnTo>
                  <a:lnTo>
                    <a:pt x="33474" y="54594"/>
                  </a:lnTo>
                  <a:lnTo>
                    <a:pt x="34715" y="58329"/>
                  </a:lnTo>
                  <a:lnTo>
                    <a:pt x="34054" y="60714"/>
                  </a:lnTo>
                  <a:lnTo>
                    <a:pt x="28510" y="71671"/>
                  </a:lnTo>
                  <a:lnTo>
                    <a:pt x="24284" y="96385"/>
                  </a:lnTo>
                  <a:lnTo>
                    <a:pt x="20709" y="103361"/>
                  </a:lnTo>
                  <a:lnTo>
                    <a:pt x="17108" y="120975"/>
                  </a:lnTo>
                  <a:lnTo>
                    <a:pt x="15371" y="122322"/>
                  </a:lnTo>
                  <a:lnTo>
                    <a:pt x="8919" y="12501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SMARTInkShape-44"/>
            <p:cNvSpPr/>
            <p:nvPr/>
          </p:nvSpPr>
          <p:spPr>
            <a:xfrm>
              <a:off x="8911828" y="910828"/>
              <a:ext cx="44650" cy="151806"/>
            </a:xfrm>
            <a:custGeom>
              <a:avLst/>
              <a:gdLst/>
              <a:ahLst/>
              <a:cxnLst/>
              <a:rect l="0" t="0" r="0" b="0"/>
              <a:pathLst>
                <a:path w="44650" h="151806">
                  <a:moveTo>
                    <a:pt x="44649" y="0"/>
                  </a:moveTo>
                  <a:lnTo>
                    <a:pt x="44649" y="20991"/>
                  </a:lnTo>
                  <a:lnTo>
                    <a:pt x="26557" y="65392"/>
                  </a:lnTo>
                  <a:lnTo>
                    <a:pt x="15977" y="109271"/>
                  </a:lnTo>
                  <a:lnTo>
                    <a:pt x="8372" y="129281"/>
                  </a:lnTo>
                  <a:lnTo>
                    <a:pt x="3721" y="137825"/>
                  </a:lnTo>
                  <a:lnTo>
                    <a:pt x="0" y="15180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SMARTInkShape-45"/>
            <p:cNvSpPr/>
            <p:nvPr/>
          </p:nvSpPr>
          <p:spPr>
            <a:xfrm>
              <a:off x="8929843" y="1071563"/>
              <a:ext cx="62353" cy="151805"/>
            </a:xfrm>
            <a:custGeom>
              <a:avLst/>
              <a:gdLst/>
              <a:ahLst/>
              <a:cxnLst/>
              <a:rect l="0" t="0" r="0" b="0"/>
              <a:pathLst>
                <a:path w="62353" h="151805">
                  <a:moveTo>
                    <a:pt x="62352" y="0"/>
                  </a:moveTo>
                  <a:lnTo>
                    <a:pt x="49050" y="0"/>
                  </a:lnTo>
                  <a:lnTo>
                    <a:pt x="43873" y="2645"/>
                  </a:lnTo>
                  <a:lnTo>
                    <a:pt x="1607" y="42888"/>
                  </a:lnTo>
                  <a:lnTo>
                    <a:pt x="628" y="46512"/>
                  </a:lnTo>
                  <a:lnTo>
                    <a:pt x="0" y="52182"/>
                  </a:lnTo>
                  <a:lnTo>
                    <a:pt x="940" y="52647"/>
                  </a:lnTo>
                  <a:lnTo>
                    <a:pt x="20839" y="53541"/>
                  </a:lnTo>
                  <a:lnTo>
                    <a:pt x="26705" y="50916"/>
                  </a:lnTo>
                  <a:lnTo>
                    <a:pt x="32618" y="47434"/>
                  </a:lnTo>
                  <a:lnTo>
                    <a:pt x="43971" y="44757"/>
                  </a:lnTo>
                  <a:lnTo>
                    <a:pt x="45482" y="60635"/>
                  </a:lnTo>
                  <a:lnTo>
                    <a:pt x="49232" y="65974"/>
                  </a:lnTo>
                  <a:lnTo>
                    <a:pt x="49637" y="68788"/>
                  </a:lnTo>
                  <a:lnTo>
                    <a:pt x="44881" y="99029"/>
                  </a:lnTo>
                  <a:lnTo>
                    <a:pt x="44503" y="142111"/>
                  </a:lnTo>
                  <a:lnTo>
                    <a:pt x="44493" y="15180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2340210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a:t>
            </a:r>
            <a:endParaRPr lang="en-US" dirty="0"/>
          </a:p>
        </p:txBody>
      </p:sp>
      <p:sp>
        <p:nvSpPr>
          <p:cNvPr id="3" name="Content Placeholder 2"/>
          <p:cNvSpPr>
            <a:spLocks noGrp="1"/>
          </p:cNvSpPr>
          <p:nvPr>
            <p:ph idx="1"/>
          </p:nvPr>
        </p:nvSpPr>
        <p:spPr/>
        <p:txBody>
          <a:bodyPr/>
          <a:lstStyle/>
          <a:p>
            <a:r>
              <a:rPr lang="en-US" b="1" dirty="0" smtClean="0"/>
              <a:t>Let’s check our knowledge about the physical features of Southern and Eastern Asia:</a:t>
            </a:r>
          </a:p>
          <a:p>
            <a:pPr lvl="1"/>
            <a:r>
              <a:rPr lang="en-US" b="1" dirty="0" smtClean="0">
                <a:hlinkClick r:id="rId2"/>
              </a:rPr>
              <a:t>http://www.sheppardsoftware.com/Asian_Geography.htm</a:t>
            </a:r>
            <a:endParaRPr lang="en-US" b="1" dirty="0"/>
          </a:p>
        </p:txBody>
      </p:sp>
    </p:spTree>
    <p:extLst>
      <p:ext uri="{BB962C8B-B14F-4D97-AF65-F5344CB8AC3E}">
        <p14:creationId xmlns:p14="http://schemas.microsoft.com/office/powerpoint/2010/main" val="31019703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RespondQuestion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2473</TotalTime>
  <Words>322</Words>
  <Application>Microsoft Office PowerPoint</Application>
  <PresentationFormat>On-screen Show (4:3)</PresentationFormat>
  <Paragraphs>21</Paragraphs>
  <Slides>7</Slides>
  <Notes>0</Notes>
  <HiddenSlides>0</HiddenSlides>
  <MMClips>0</MMClip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Office Theme</vt:lpstr>
      <vt:lpstr>iRespondQuestionMaster</vt:lpstr>
      <vt:lpstr>iRespondGraphMaster</vt:lpstr>
      <vt:lpstr>Mapping Southern and Eastern Asia</vt:lpstr>
      <vt:lpstr>Bell-Ringer</vt:lpstr>
      <vt:lpstr>Sheppard Software</vt:lpstr>
      <vt:lpstr>Key/Legend</vt:lpstr>
      <vt:lpstr>Work Session</vt:lpstr>
      <vt:lpstr>Map Directions</vt:lpstr>
      <vt:lpstr>Closing</vt:lpstr>
    </vt:vector>
  </TitlesOfParts>
  <Company>Cobb County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Terence Burger</dc:creator>
  <cp:lastModifiedBy>Terence Burger</cp:lastModifiedBy>
  <cp:revision>11</cp:revision>
  <cp:lastPrinted>2015-03-03T22:32:41Z</cp:lastPrinted>
  <dcterms:created xsi:type="dcterms:W3CDTF">2015-03-03T22:30:24Z</dcterms:created>
  <dcterms:modified xsi:type="dcterms:W3CDTF">2015-03-05T15:44:12Z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utoReflect">
    <vt:bool>false</vt:bool>
  </property>
  <property fmtid="{D5CDD505-2E9C-101B-9397-08002B2CF9AE}" pid="3" name="KeepGraph">
    <vt:bool>false</vt:bool>
  </property>
</Properties>
</file>