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5" r:id="rId2"/>
  </p:sldMasterIdLst>
  <p:notesMasterIdLst>
    <p:notesMasterId r:id="rId12"/>
  </p:notesMasterIdLst>
  <p:handoutMasterIdLst>
    <p:handoutMasterId r:id="rId13"/>
  </p:handoutMasterIdLst>
  <p:sldIdLst>
    <p:sldId id="259" r:id="rId3"/>
    <p:sldId id="260" r:id="rId4"/>
    <p:sldId id="261" r:id="rId5"/>
    <p:sldId id="264" r:id="rId6"/>
    <p:sldId id="262" r:id="rId7"/>
    <p:sldId id="263" r:id="rId8"/>
    <p:sldId id="265" r:id="rId9"/>
    <p:sldId id="266" r:id="rId10"/>
    <p:sldId id="267" r:id="rId11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04" userDrawn="1">
          <p15:clr>
            <a:srgbClr val="A4A3A4"/>
          </p15:clr>
        </p15:guide>
        <p15:guide id="3" orient="horz" pos="4144" userDrawn="1">
          <p15:clr>
            <a:srgbClr val="A4A3A4"/>
          </p15:clr>
        </p15:guide>
        <p15:guide id="4" orient="horz" pos="3952" userDrawn="1">
          <p15:clr>
            <a:srgbClr val="A4A3A4"/>
          </p15:clr>
        </p15:guide>
        <p15:guide id="5" orient="horz" pos="1136" userDrawn="1">
          <p15:clr>
            <a:srgbClr val="A4A3A4"/>
          </p15:clr>
        </p15:guide>
        <p15:guide id="6" pos="3839" userDrawn="1">
          <p15:clr>
            <a:srgbClr val="A4A3A4"/>
          </p15:clr>
        </p15:guide>
        <p15:guide id="7" pos="191" userDrawn="1">
          <p15:clr>
            <a:srgbClr val="A4A3A4"/>
          </p15:clr>
        </p15:guide>
        <p15:guide id="8" pos="7486" userDrawn="1">
          <p15:clr>
            <a:srgbClr val="A4A3A4"/>
          </p15:clr>
        </p15:guide>
        <p15:guide id="9" pos="576" userDrawn="1">
          <p15:clr>
            <a:srgbClr val="A4A3A4"/>
          </p15:clr>
        </p15:guide>
        <p15:guide id="10" pos="71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9" d="100"/>
          <a:sy n="89" d="100"/>
        </p:scale>
        <p:origin x="466" y="77"/>
      </p:cViewPr>
      <p:guideLst>
        <p:guide orient="horz" pos="2160"/>
        <p:guide orient="horz" pos="304"/>
        <p:guide orient="horz" pos="4144"/>
        <p:guide orient="horz" pos="3952"/>
        <p:guide orient="horz" pos="1136"/>
        <p:guide pos="3839"/>
        <p:guide pos="191"/>
        <p:guide pos="7486"/>
        <p:guide pos="576"/>
        <p:guide pos="710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1680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4C6E1-AF92-4FB7-A013-0B520EBC30AE}" type="datetimeFigureOut">
              <a:rPr lang="en-US"/>
              <a:t>8/11/2015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D9BF-D574-4807-B36C-9E2A025BE82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5-08-12T13:19:35.4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5902 17211 0,'0'0'15,"0"0"-15,0 0 16,-24 23-1,24-23 1,0 24-16,0-24 16,0 0-16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5-08-12T12:24:05.9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8982 8934 0,'-24'0'0,"24"0"15,0 0-15,-23 0 16,23 0-1,0 0-15,0 0 16,0 0 0,23 0-16,-23 0 15,0 0 1,0 0-16,0 0 15,0 0-15,0 0 32,-23 24-32,23-24 0,0 0 15,-24 0-15,24 23 16,0-23-16,0 0 15,0 0 1,0 0-16,0 24 16,0-48-1,0 48-15,24-24 16,-48 23-16,24 1 15,0-24 1,0 0-16,0 23 16,0-23-1,0 0-15,0 24 16,0-24-1,0 0-15,0 23 16,0-23-16,0 0 16,0 24-1,-23-24-15,23 0 16,0 23-1,0-23-15,0 24 16,0-24 0,0 23-16,0-23 31,0 24-31,0-1 15,-24-23-15,24 0 16,0 24-16,0-48 31,0 48-31,0-24 16,0 23-16,0-23 0,0 24 15,0-1 1,0-23 0,0 0-1,-23 24-15,23-1 16,0-23-1,0 0-15,0 24 16,0-24-16,0 23 16,0-23-16,0 0 15,-24 24-15,24-24 16,71 23-1,-71-23-15,0 24 16,0-24 0,0 0-16,23 24 15,-23-24 1,0 0-16,0 23 15,0-23 1,0 0-16,0 24 16,0-24-16,0 0 15,0 23 1,0-23-16,0 0 15,0 0-15,0 24 16,-23-24-16,23 0 16,0 23-1,-24-46-15,48 46 16,-24-23-16,0 0 15,0 0 1,-24 0-16,24 0 16,24 24-1,-24-24-15,-24 0 16,24 0-1,0 0 1,0 0-16,0 0 16,0 0-1,0 23-15,0-23 16,0 0-16,0 0 15,0 0 1,0 0 0,0 24-16,0-24 15,0 0-15,0 0 16,0 0-16,0 0 15,0 0 1,0 0-16,0 0 16,0 0-16,0 0 15,0 0 1,0 0-16,0 0 15,0 0 1,-23 0-16,23 0 16,23 0-1,-23 0-15,0 0 16,0 0-16,-23 0 15,23 0 1,23 0-16,-23 0 16,0 0-16,0 0 15,0 0-15,0 0 31,0 0-31,0 0 16,0 0-16,0 0 16,-23 0-16,23 0 31,23 0-31,-23 0 15,0 0-15,0 0 16,-23 0 0,46 0-1,-23 0-15,0 0 16,24 0-1,-1 0-15,-23 0 16,0 0-16,0 0 16,24 0-16,-24 0 15,0 0-15,23 0 16,-23 0-1,0 0-15,0 0 16,24 0-16,-24 0 16,0 0-1,0 23-15,0-23 16,23 0-16,1 0 15,-24 0 1,23 0-16,-23 0 16,24 0-1,-24 24-15,23-24 16,-23 0-1,24 0-15,-24 0 16,0 0-16,0 0 16,0 0-16,0 23 15,23-23-15,-23 0 16,0 0-1,0 0-15,24 0 16,-24 24 0,0-24-16,0 0 15,0 0 1,23 0-16,-23 0 15,24 23 1,-24-23-16,0 0 16,0 24-16,0-24 15,0 0 1,23 0-16,-23 0 15,0 23-15,0-23 16,0 24-16,0-24 31,24 0-31,-24 0 16,0 0-16,0 0 15,0 0-15,0 23 16,0-23-16,0 0 16,23 0-1,-46 0-15,-1 24 16,24-24-1,0 0-15,24 23 16,-1-23 0,-23 0-16,0 0 15,-23 24-15,23-24 16,23 0-1,-46 0 1,23 0-16,0 0 16,0 0-16,0 23 15,0-23-15,0 0 16,23 24-16,-23-24 15,-23 0 1,46 0-16,-46 23 16,23-23-16,0 0 15,0 0 1,0 24-16,0-24 15,0 0 1,0 23-16,0-23 16,0 0-1,0 0-15,0 0 16,0 24-16,0-24 31,0 0-31,0 0 16,0 0-16,0 23 15,0-23-15,-24-23 16,24 23-16,0 23 15,0-23-15,24 0 16,-24 0 0,0 0-16,0 24 15,0-24-15,0 0 16,0 0 15,0 0-31,0 0 16,23 0-16,-23 23 15,0-23-15,0 0 16,0 0-16,0 0 31,0 24-31,24-24 16,-24 0-16,0 0 15,0 0-15,0 23 16,0-23-16,0 0 15,23 0-15,-23 24 16,0-24-16,0 0 16,0 23-1,24-23 1,-24 0-16,23 0 15,-23 24-15,0-24 16,0 23-16,0-23 16,24 0-1,-24 24-15,0-24 16,23 0-16,-23 23 15,0-23 1,24 0-16,-24 24 16,0-24-16,23 0 15,-23 23-15,24-23 16,-24 0-1,24 24-15,-24-24 16,23 0 0,-23 24-16,0-24 15,0 0 1,24 0-16,-24 23 15,0-23 1,23 0-16,-23 24 16,0-24-16,24 0 15,-24 0 1,0 23-16,23-23 15,-23 0 1,24 24-16,-24-24 16,23 0-16,-23 0 15,0 0-15,24 23 16,-24-23-1,0 24-15,0-24 16,0 0-16,23 23 16,-23-23-1,0 0-15,0 0 16,0 24-1,0-24-15,0 23 16,24-23 0,-48 24-16,24-24 15,24 23-15,-24-23 16,0 0 15,0 24-31,0-24 16,0 23-16,0 1 15,0-24-15,0 23 16,0-23-16,0 0 15,0 24-15,0-24 16,0 23-16,0 1 31,23-24-31,-23 23 16,0-23-16,0 24 15,24-24-15,-24 23 16,0-23-16,0 24 16,0-24-1,0 0-15,0 23 16,23-23-16,-23 0 15,24 24 1,-24-24-16,0 23 16,0-23-1,0 24-15,23-24 16,-23 0-16,0 0 15,0 23-15,24-23 16,-24 0 0,23 0-16,-23 24 15,24-24-15,-24 23 16,23-23-1,-23 0-15,0 0 16,24 24 0,-48-24-16,48 23 15,-24-23 1,0 0-16,23 24 15,-23-24 1,0 0-16,0 23 16,0-23-16,0 0 15,24 0-15,-24 24 16,0-24-16,23 23 15,-23-23 1,0 0-16,24 24 16,-24-24-1,23 0-15,-46 0 16,46 23-16,-23-23 15,0 0 1,0 0-16,24 24 16,-24 0-1,0-24-15,0 0 16,0 0-1,0 0-15,23 0 16,-23 0 0,0 23-16,0-23 15,24 0-15,-24 0 16,0 24-16,0-24 31,0 0-31,0 23 16,0-23-16,23 0 15,-23 0-15,24 0 16,-24 24-16,0-24 15,23 0 1,-23 23-16,24-23 16,-24 0-16,0 24 15,0-24 1,0 0-16,23 23 15,-23-23 1,0 24-16,0-24 16,0 0-1,0 23-15,0-23 16,0 24-1,0-24-15,0 0 16,0 23-16,0-23 16,0 24-1,0-24-15,24 0 16,-24 23-16,0-23 15,0 24 1,0-24-16,0 0 31,0 23-31,0-23 16,0 0-16,0 24 15,23-24-15,-23 0 16,0 23-16,0-23 16,0 0-16,0 0 15,0 0 1,0 24-16,0-24 15,0 0 1,-23 0-16,23 23 16,0-23-16,0 0 15,0 0 1,0 0-16,0 24 15,0-24-15,23 0 16,-46 0-16,23 0 31,0 23-31,0-23 16,23 0-1,-23 0-15,0 24 16,0-24-16,-23 0 16,23 0-16,0 23 15,0-23-15,0 0 16,0 24-1,0-24-15,0 0 16,0 0 0,0 0-16,0 23 15,0-23-15,0 0 16,0 0-1,0 0-15,0 0 32,0 24-17,23-48-15,-23 48 16,0-24-16,0-24 15,0 24-15,0 24 16,0-24-16,0 0 16,0 23-16,24-23 15,-24 0-15,23 0 16,-23 0-16,0 0 15,0 0 1,24 0-16,-24 0 16,24 0-1,-24 24-15,0-24 16,0 0-16,23 0 15,-23 23 17,0-23-32,24 0 15,-24 0-15,0 0 16,0 0-16,0 24 15,0-24-15,0 0 16,0-24 0,0 24-16,0 0 15,23 24-15,-23-24 16,0 0-16,0 23 15,0-23-15,0 0 16,0 0 0,24 24-16,-24-24 15,0 0 1,23 0-16,-23 0 15,0 0 1,0 0-16,0 0 16,0 23-16,0-23 15,-23 0 1,46 0-16,-23 0 15,24 0 1,-24 0-16,0 0 16,0 24-1,23-24-15,-23 0 16,0 0-16,24 0 15,-24 0-15,23 0 32,-23 0-32,0 0 15,24 0-15,-24 0 16,0 23-16,0-23 15,23 0-15,-23 0 32,0 0-32,24 0 15,-24 0-15,23 0 16,-23 24-16,0-24 15,24 0-15,-24 0 16,23 0 0,-23 0-16,0 23 15,24-23 1,-24 0-16,23 0 15,-23 24 1,0-24-16,0 0 16,0 23-16,24-23 15,-24 0-15,0 24 16,23-24-16,-23 24 15,0-24 1,0 23-16,0-23 16,24 24-1,-24-24-15,0 0 16,23 23-16,-23-23 15,0 0 1,24 24-16,-24-24 16,0 0-16,0 0 15,0 0-15,23 23 31,-23-23-31,0 0 16,24 24 0,-24-24-16,0 23 15,23-23-15,-23 0 16,24 0-16,-24 24 15,0-24 1,23 23-16,-23-23 16,0 0-16,0 0 15,0 24 1,0-24-16,0 0 15,0 23-15,0-23 16,24 0-16,-24 24 31,0-24-31,0 0 16,0 23-16,0-23 15,0 0-15,0 24 16,23-24-16,-23 23 16,0-23-1,0 0-15,0 24 16,0-24-16,0 0 15,24 23 1,-24-23-16,0 24 16,0-24-1,0 0-15,0 23 16,0-23-1,23 0-15,-46 24 16,46-24 0,-23 0-16,0 23 15,24-23-15,-24 0 16,0 24-16,0-24 15,0 0-15,0 0 16,23 23 0,-23-23-16,0 0 15,0 0 1,0 0-16,0 24 15,0-24 1,24 0-16,-24 23 16,0-23-1,0 0-15,0 0 16,0 0-16,23 24 15,-23-24 1,0 0-16,0 23 16,0-23-1,0 0-15,0 0 16,0 0-16,0 0 15,0 47-15,24-47 16,-24 0-16,0 0 16,0 24-1,23-24-15,-23 23 16,24-23-1,-24 24-15,0-24 16,23 0 0,-23 23-16,0-23 15,0 0 1,0 24-16,0-24 15,24 0-15,-24 23 16,0-23-16,0 24 16,0-24-1,0 23-15,24-23 16,-24 0-16,0 24 15,0-24 1,0 0-16,0 24 16,0-24-16,23 0 15,-23 23 1,0-23-16,-23 0 15,23 24 1,0-24-16,0 23 16,0-23-1,0 0-15,0 24 16,0-24-16,23 23 15,-23-23 1,0 0 0,0 0-16,0 24 15,0-24-15,0 23 16,0-23-16,0 24 15,0-24-15,0 0 16,0 0 0,0 23-16,0-23 15,0 24-15,0-24 16,0 0-1,-23 23-15,23-23 16,23 24 0,-23-24-16,-23 0 15,23 23 1,0-23-16,0 0 15,0 24 1,0-24-16,0 0 16,0 0-16,0 0 15,-24 0-15,24 23 16,0-23-16,0 0 15,0 0 1,0 0-16,0 24 16,0-24-1,0 0-15,0 0 16,0 23-16,0-23 15,0 0 1,0 0-16,0 0 16,-24 24-1,24-24-15,0 0 16,0 0-1,0 0-15,0 0 16,0 0-16,0 0 16,0 23-16,0-23 15,0 0-15,0 0 16,0 0-1,0 24-15,0-24 16,0 0 0,0 0-16,0 23 15,0-23 1,0 0-16,0 0 15,0 0 1,0 0-16,0 0 16,-23 24-16,23-24 15,0 0 1,0 0-16,0 0 15,0 23 1,0-23-16,0 0 16,0 0-1,0 0-15,0 0 16,0 0-16,0 24 15,0-24-15,0 0 16,0 0-16,0 0 16,0 0-1,0 23-15,0-23 16,0 0-1,0 0-15,0 24 16,0-24 0,0 0-16,0 0 15,0 0 1,0 0-1,0 23-15,0-23 16,0 0-16,0 24 16,0-48-16,23 48 15,-23-24 1,0 0-16,0 0 15,0 23 1,0-23-16,0 0 16,0 24-16,0-24 15,0 0-15,24 23 16,-24-23-16,0 0 15,0 24 1,24-24-16,-24 0 16,0 0-1,0 0-15,23 23 16,-23-23-16,0 0 15,0 0 1,0 0-16,0 24 16,0-24-1,0 0-15,0 0 16,0 23-1,0-23-15,24 0 16,-24 0 0,0 0-16,0 24 15,0-24-15,0 0 16,0 23-16,0-23 15,0 0-15,0 0 16,0 0 0,0 0-16,0 0 15,0 0 1,23 24-16,-23-24 15,0 0 1,0 23-16,0-23 16,0 0-16,0 0 15,0 24 1,0-24-16,0 0 15,0 0 1,0 0-16,24 0 16,-24 24-16,0-24 15,0 0-15,0 23 16,0-23-16,0 0 15,23 24 1,-23-24 0,24 0-16,-48 23 15,48-23-15,-24 0 16,0 24-1,0-24-15,0 23 16,23-23 0,-23 0-16,0 0 15,0 24-15,0-24 16,24 0-1,-24 23-15,0-23 16,0 0 0,23 0-16,-23 24 15,0-24 1,24 23-16,-24-23 15,23 0-15,-23 24 16,0-24-16,0 0 16,24 0-16,-24 23 15,0 1 1,0-24-16,23 0 15,-23 0 1,0 0-16,0 0 16,0 0-1,24 23-15,-24-23 16,0 0-16,23 24 15,-23-24 1,0 0 0,0 0-16,0 0 15,0 0-15,24 23 16,-24-23-16,0 0 15,0 0-15,0 24 16,0-24 0,23 23-16,-23-23 15,0 0 1,0 0-16,0 0 15,0 24-15,24-24 16,-24 0 0,0 0-16,0 23 15,0-23 1,0 24-16,23-24 15,-23 0 1,0 0-16,24 0 16,-24 0-16,0 0 15,0 23 1,23-23-16,-23 0 15,24 0-15,-24 0 16,0 0-16,0 0 16,23 0-1,-23 24-15,24-24 16,-24 0-16,0 0 15,0 23 1,0-23-16,23 0 16,-23 0-1,0 0-15,0 0 16,0 0-1,24 24-15,-24-24 16,0 0 0,23 0-1,-23 0-15,0 0 16,24 23-16,-24-23 15,23 0-15,-23 0 16,0 0 0,0 0-16,0 24 15,0-24-15,24 0 16,-24 0-1,0 23-15,0-23 16,0 0-16,0 0 16,0 0-16,23 24 15,-23-24 1,24 0-16,-24 23 15,0-23 1,0 0-16,0 0 16,23 0-1,-23 0-15,0 0 16,0 0-16,0 24 15,0-1-15,24-23 16,-24 0 0,0 0-16,0 0 15,23 24-15,-23-24 16,24 0-1,-24 0-15,0 23 16,0-23 0,0 24-16,23-24 15,1 23-15,-24-23 16,0 24-1,0-24-15,0 0 16,23 23 0,-23-23-16,0 0 15,0 24 1,24-24-1,-24 0-15,0 0 16,0 24-16,0-24 16,0 23-16,24-23 15,-24 0-15,0 24 16,23-24-16,-23 0 15,0 0 1,0 23-16,0-23 16,0 24-1,0-24-15,0 0 16,24 0-16,-24 23 15,23-23 1,-23 24-16,0-24 16,0 23-1,24-23-15,-24 0 16,0 24-16,0-24 15,0 0-15,0 23 16,23-23 0,-23 0-16,24 0 15,-24 24-15,0-24 16,0 0-1,0 0-15,0 23 16,23-23 0,-23 0-16,0 0 15,0 24 1,0-24-16,0 0 15,24 0 1,-24 0-16,0 23 16,0-23-16,0 0 15,0 0 1,23 0-16,-23 24 0,0-24 31,0 0-31,0 0 0,0 23 16,0-23-16,0 0 15,0 0 1,0 0-16,0 24 15,0-24 1,24 0-16,-24 0 16,0 0-1,0 0-15,0 0 16,0 23-16,0-23 15,0 0 1,0 0-16,0 0 16,0 0-1,0 0-15,23 0 16,-23 24-16,0-1 15,0-23-15,0 0 16,0 0 0,0 0-16,0 0 15,0 0-15,24 24 16,-48-24-1,48 0-15,-24 0 16,0 0 0,23 23-16,-23-23 15,0 0 1,0 0-16,0 0 31,0 24-31,0-24 0,0 0 16,0 23-1,0-23-15,0 0 16,0 0-16,0 24 15,0-24-15,0 0 16,0 0-16,0 0 16,0 23-1,0-23-15,24 0 16,-24 0-1,0 24-15,-24-24 16,24 0 0,24 0-16,-24 23 15,0-23 1,0 0-16,0 0 15,0 0-15,0 0 16,0 24 0,0-1-16,23-23 15,-46 24-15,46-24 16,-23 0-16,0 0 15,0 23 1,0-23-16,0 0 16,0 24-16,0-24 15,0 0 1,24 0-16,-24 23 15,0-23 1,0 0-16,0 0 16,23 24-16,-23-24 15,0 0 1,0 23-16,0-23 15,0 0 1,0 0-16,0 24 16,24-24-1,-24 23-15,0-23 16,23 0-1,-23 0-15,0 0 0,24 24 16,-24-24-16,0 0 16,23 23-1,-23-23-15,0 0 16,24 0-1,-24 24-15,0-24 16,0 0 0,0 24-16,0-24 15,0 0-15,23 0 16,-23 23-1,0-23-15,0 0 16,24 0 0,-24 0-1,0 24 1,0-24-16,0 0 0,23 0 15,-23 23-15,0-23 16,0 0 15,24 24-31,-24-24 0,0 23 0,23-23 16,-23 0-1,24 24 1,-24-24-16,0 0 0,0 0 16,23 23-1,-23-23-15,0 0 16,24 24-16,-24-24 15,0 0 1,23 0-16,-23 23 16,0-23-1,0 0-15,0 0 16,24 24-1,-24-24-15,0 0 16,23 23 0,-23-23-16,24 24 31,-24-24-31,0 0 15,23 0 1,-23 23-16,24-23 16,-24 0-1,0 24 1,0-24-16,23 23 15,-23-23-15,0 0 16,24 24-16,-48-24 16,48 0-16,-24 23 15,0-23-15,0 24 16,24-24-1,-24 23-15,23 1 16,-23-24-16,0 0 16,24 23-1,-24 1-15,0-24 16,0 23-1,0 1-15,0-48 16,0 48 0,23-24-16,-23 0 15,0 0-15,0 23 16,0-23-16,24-23 15,-24 46-15,0-23 16,0 0 0,23 24-16,-46-24 15,46 23 1,-23-23-16,0 0 15,24 24 1,-24-24-16,0 23 16,0-23-1,0 24-15,0-24 16,23 0-1,-23 0-15,24 23 16,-48-23 0,48 0-16,-24 24 15,0-24-15,0 0 16,0 0-16,23 0 15,-23 0-15,0 47 16,0-47-16,24 0 16,-24 23-1,23-23-15,-23 24 16,0-24-1,0 0 1,0 0-16,0 23 16,0-23-16,0 0 15,0 24 1,24-24-16,-24 0 15,0 23-15,23-23 16,-23 0-16,0 0 16,0 0-1,0 0-15,0 0 16,0 0-16,0 0 15,0 24 1,0 0-16,0-24 16,24 0-16,-24 0 15,0 23 1,0-23-16,0 0 15,23 24 1,-23-24-16,0 0 16,0 0-1,0 0-15,0 23 16,0-23-1,24 0-15,-24 0 16,0 0-16,0 0 16,0 0-16,0 24 15,0-24-15,0 0 16,0 0-1,0 0 1,0 0-16,0 0 16,0 23-16,0-23 15,0 0 1,0 0-16,0 24 15,0-24-15,23 0 16,-46 0 0,23 0-16,0 23 15,0-23 1,0 0-16,0 24 15,0-24-15,0 0 16,0 23-16,0-23 16,0 0-16,0 24 15,0-24 1,0 23-16,0-46 15,0 46 1,0-23-16,0 0 16,0 0-1,0 0-15,0 24 16,0-24-1,0 23-15,0-23 16,0 0-16,0 0 16,-24 24-1,24-24-15,0 0 16,0 23-1,0-23-15,0 0 16,0 24 0,0-24-16,0 0 15,0 0-15,24 23 31,-24-23-31,0 0 16,0 0-16,0 24 16,0-24-16,0 0 15,0 23-15,0-23 16,0 24-16,0-24 15,0 0 1,0 0-16,0 0 16,0 0-1,0 0 1,0 0-16,0 23 15,0-23-15,0 24 16,0-24-16,0 0 16,0 23-1,0-23-15,0 0 16,23 0-1,-23 24-15,-23-24 16,46 0-16,-46 0 16,46 23-16,-23-23 15,0 0-15,0 24 16,0-24-1,0 0-15,0 0 16,0 0 0,0 23-16,0-23 15,0 0 1,0 0-16,0 0 15,0 0-15,24 24 16,-24-24 0,0 23-16,0-23 15,0 24 1,0-24-16,0 23 15,-24-23-15,48 0 16,-24 24-16,0-24 16,23 0-16,-23 23 15,0-23 1,0 24-16,0-24 15,0 0 1,0 23-16,0-23 16,0 24-1,0-24-15,0 0 16,0 23-1,0-23-15,0 0 16,0 24-16,0-24 31,0 0-31,24 0 16,-24 0-16,0 0 15,0 24-15,0-1 16,0-23-16,0 0 16,23 24-16,-23-24 31,0 0-31,0 0 15,0 23-15,0-23 16,0 0-16,0 0 16,0 0-16,0 24 15,0-24 1,0 0-16,0 0 15,0 23 1,0-23-16,0 0 16,0 0-16,0 0 15,0 24-15,24-24 16,-24 0-16,0 23 31,0-23-31,0 0 16,0 0-16,0 0 15,0 24-15,0-24 16,0 0-1,0 0-15,0 23 16,0-23 0,0 0-16,0 0 15,0 24-15,0-24 16,0 0-1,0 0-15,0 0 16,0 0 0,0 23-16,0-23 15,0 24-15,0-24 16,0 0-16,0 0 15,0-24-15,0 24 16,0 24 0,23-24-16,-23 23 15,-23-23 1,23 0-16,0 0 15,0 0-15</inkml:trace>
  <inkml:trace contextRef="#ctx0" brushRef="#br0" timeOffset="1170.06">13755 18222 0,'0'0'31,"0"0"-31,-24 0 15,24 23-15,0-23 16,0 0-16,0 0 16,0 24-16,0-24 15,0 0 1,24 23-16,-24-23 15,0 24-15,0-24 16,0 23 0,0-23-16,23 24 15,-23-24-15,0 0 16,0-24-16,0 24 15,0 0-15</inkml:trace>
  <inkml:trace contextRef="#ctx0" brushRef="#br0" timeOffset="39438.2374">17258 18269 0,'0'0'15,"0"0"-15,0 0 16,0 0-16,0 0 16,0 0-16,0 0 15,0 0 1,0 0-16,0 0 15,0 0 1,0 0-16,0-24 31,0 24-31,0 0 16,0 0-16,24 0 15,-24 0-15,0 24 16,0-24-16,0 0 16,0 0-1,0 0-15,0 0 16,23 0-16,-23 0 15,24 0-15,-24 0 16,0 0 0,0 0-16,0 0 15,0 23 1,23-23-16,-23 0 15,0 0-15,0-23 16,24 46 0,-24-23-16,0 0 15,0 0 1,0-23-16,23 46 15,-23-23 1,24 0-16,-24 0 16,0 0-16,0 0 15,23 0 1,-23 0-16,0 0 15,0 24-15,24-24 16,-24 0-16,0 0 16,23 0-1,-23 0-15,0 0 16,0 0-1,24 0-15,-24 0 16,0 0-16,0 0 16,23 0-1,-23 0-15,0 0 16,24 0 15,-24 0-31,0 0 16,23 0-16,-23 0 15,0 0-15,0 0 16,0 0-16,0 0 15,24 0-15,-24 0 16,0 0-16,0 0 16,0-24-16,23 24 15,-23 0 1,0 0-16,24 0 15,-24 0 1,0 0-16,0 0 16,0 0-16,23 0 15,-23 0 1,0 0-1,0-23-15,0 23 16,24 0-16,-24 0 16,0 0-1,0 0 1,23 0-16,-23 0 15,0 0-15,24 0 16,-24 0-16,0 0 16,23 0-16,-23 0 15,0-24-15,0 24 16,24 0-1,-24 0 1,23 0 0,-23 0-16,0 0 15,0 0-15,24 0 16,-24 0-16,0 0 47,0-23-47,0 23 15,23 0-15,-23 0 16,0 0-16,24 0 15,-24 0-15,0 0 16,23 0-16,-23 0 16,0 0-16,24 0 15,-24-24-15,0 24 16,23 0-16,-23 0 15,24 0-15,-24 0 16,0 0-16,23-23 16,-23 23-1,0 0-15,24 0 16,-24 0-1,0-24-15,0 24 16,24-23-16,-24 23 16,23 0-1,-23 0-15,24 0 16,-24 0-16,23 0 15,-23-24-15,0 24 16,24 0 0,-24 0-16,23-23 15,-23 23 1,24 0-16,-24 0 15,0 0-15,23 0 16,-23-24 0,24 24-16,-1 0 15,-23 0 1,24 0-16,-24-23 15,23 23 1,-23 0-16,24 0 16,-24-24-1,23 24-15,-23 0 16,24 0-16,-24 0 15,23 0-15,1 0 16,-24-24-16,0 24 16,23 0-1,-23 0-15,24 0 31,-24-23-31,23 23 16,-23-24-16,24 24 16,-1 24-16,-23-48 15,24 24-15,-24 0 16,23 0-1,1 0-15,-24-23 16,23 23 0,-23 0-16,0 0 15,24-24-15,-24 24 16,23 0-16,-23 0 15,24 0-15,-24-23 16,23 23 0,-23 0-16,24 0 15,-24-24 1,23 24-16,-23 0 15,0 0 1,0 0-16,24 0 16,-24-23-16,23 23 15,-23 0 1,0 0-16,24-24 15,-24 24 1,-24 0-16,48 0 16,-1 0-1,-23 0-15,0-23 16,0 23-16,0 0 15,0 0 1,0 0-16,0-24 16,0 24-16,0 0 15,24-23-15,-24 23 16,0 0-1,0 0 1,0-24-16,0 24 16,0 0-16,0 0 15,0 0 1,0-23-16,0 23 15,0 0-15,0 0 16,0 0 0,0 0-1,0-24-15,23 24 16,-23 0-16,0 0 15,0-23 1,-23 23-16,23 0 16,0 0-16,0 0 15,0-24-15,0 24 16,0 0-16,23 0 31,-23 0-31,0 0 16,24-23-16,-24 23 15,0 0-15,0 0 16,0-24-1,0 24-15,0 0 16,0-23-16,0 23 16,0 0-1,0 0-15,0 0 16,0 0-1,0-24 1,0 24-16,0 0 16,0-23-16,0 23 15,0 0 1,0-24-16,0 24 15,24 0-15,-24 0 16,0 0-16,0 0 16,0 0-1,0 0-15,23 0 16,-23-23-16,0 23 15,24 0 1,-24 0-16,0-24 16,0 24-16,0-23 15,23 23 1,-23 0-1,0-24-15,0 48 16,0-24-16,0-24 16,24 24-1,-24 0-15,0 0 16,0-23-1,23 23-15,-23-24 16,24 24-16,-24 0 16,0 0-1,23-23-15,-23 23 16,0 0-1,24-24 1,-24 24-16,23-23 16,-23 23-16,0 0 15,24-24-15,-24 24 16,0 0-16,23 0 15,-23 0-15,0-23 16,24 23 0,-24 0-16,0 0 15,23-24 16,-23 24-31,0 0 16,24 0-16,-24 0 16,0 0-16,23 0 15,-23-23-15,0 23 16,24 0-1,-24 0-15,23 0 16,-23 0-16,0 0 16,24-24-16,-24 24 15,23 0-15,-23 0 16,24 0-1,-24 0-15,23-23 16,1 23-16,-24 0 16,23 0-1,-23-24-15,24 24 16,-24 0-1,23 0-15,-23 0 32,24 0-32,-24-24 15,0 24-15,23 0 16,1 0-16,-24 0 15,23 0 1,-23 0-16,0-23 16,24 23-16,-24 0 15,0 0 1,23 0-16,1 0 15,-24 0 1,0-24-16,23 24 16,-23 0-16,0 0 15,24 0 1,-24 0-16,0 0 15,0 0-15,23-23 16,-23 23-16,0 0 16,0 0-1,0 0-15,0 0 31,24 0-31,-24 0 16,23 0-16,-23 0 16,0-24-16,0 24 15,24 0 1,-24 0-16,23 0 15,-23 0-15,24-23 16,-24 23-16,24 0 0,-24 0 16,0 0-1,23 0-15,-23 0 0,0 0 16,24-24-1,-24 24-15,23 0 16,-23 0-16,24 0 16,-24 0-1,0-23-15,23 23 16,-23 0-1,24 0-15,-24 0 16,23 0 0,-23 0-16,0 0 15,24 0 1,-24 0-16,0 0 15,23 0 1,-23 0-16,0 0 0,0 0 31,0 0-31,0-24 16,24 24-16,-24 0 15,0 0-15,0 0 16,0 0-16,23 0 16,-23 0-1,0 0-15,0 0 16,0 0-16,24 0 15,-24 0 1,23 24-16,-23-24 16,0 0-1,0 0 1,0 0-16,24 0 0,-24 0 15,0 0-15,23 0 32,-23 0-32,0 0 15,24 0-15,-24 0 16,0 0-16,0 0 15,23 0-15,-23 23 16,0-23 0,0 0-16,24 0 15,-24 0 1,23 0-16,-23 0 15,0 0-15,0 0 16,0 0 0,0 0-16,0 0 15,0 0 1,0 0 15,0 0-31,0 0 0,0 0 0,0 0 16,24 0-1,-24 0-15,0 0 16,0 0-16,0 0 15,0 0-15,0 0 16,0 0-16,0 0 31,23 24-31,-23-24 16,0 0-16,0 0 15,0-24-15,0 24 16,0-23-16,24 23 16,-24 0-1,0 0 1,23 0-1,-23 0-15,0 0 0,0 0 16,24 0 0,-24 0-16,0 0 15,0 0 1,0 0-16,23-24 15,-23 24 1,24 0-16,-24 0 0,0-23 16,0 23-16,0 0 15,0 0 1,0 0-16,0 0 15,23 0 1,-23-24-16,0 24 16,0 0-1,0 0-15,0 0 16,0 0-16,0-23 15,24 23 1,-24 0 0,0 0-16,0 0 15,0-24 1,0 24-16,0 0 15,0-23-15,0 23 16,0 0-16,23 0 16,-23-24-16,0 24 15,24 0-15,-24 0 16,0 0-1,0-23-15,0 23 16,0 0 0,0 0-16,0-24 15,0 24 1,0 0-16,0 0 15,0-23-15,0 23 16,0 0 0,23 0-16,-23-24 15,0 24 1,0 0-16,0 0 31,0 0-31,0-23 16,0 23-16,0-24 31,0 24-31,0-23 15,0 23-15,0 0 16,0 0 0,0 0-16,0 0 15,0-24-15,0 24 16,0 0-16,24-23 15,-48 23-15,24 0 16,24 0-16,-24 0 16,0 0-1,0-24-15,23 24 16,-23 0 15,0 0-31,0-23 16,0 23-16,0 0 15,0 0-15,0 0 16,0 0-16,0-24 15,0 24-15,24 0 16,-24 0 0,0 0-16,0-23 15,0 23 1,0 0-16,0 0 15,0 0 1,0 0-16,0 0 16,0 0-16,23 0 15,-23 0-15,0 0 16,0 0-16,0-24 15,24 24 1,-24 0-16,0 0 16,23 0-1,-23 0-15,0-23 16,0 23-1,24 0-15,-24 0 16,0 0-16,23 0 16,-23 0-1,0-24-15,24 24 16,-24 0-1,0 0-15,0 0 16,0 0 0,24 0-16,-24-23 15,0 23 1,0 0-16,23-24 15,-23 48-15,0-24 16,0 0-16,0 0 16,24 0-16,-24 0 15,0 0 1,23 0-16,-23 0 15,0 0 1,24 0-16,-24 0 16,0 23-16,0-23 15,0 0 1,0 0-16,23-23 15,-23 23 1,0 0-16,24 0 16,-24 0-1,0 0-15,23 0 16,-23 0-16,0 0 15,0 0 1,24 0-16,-24 0 16,0 0-16,23 0 15,-23 0 1,0 0-16,0 0 15,24 0-15,-24 0 16,0 0 0,0 0-16,0 0 15,0 0-15,23 0 16,-23 0-1,0 0-15,24 0 16,-24 0 0,0 0-16,0 0 15,0-24 1,23 24-16,-23 0 15,0 0 1,0 0-16,0 0 16,0 0-16,0 0 15,0 0 1,24 0-16,-24 0 31,0 0-31,0 0 16,0 0-16,0 0 15,23 0-15,-23 0 16,0 0-16,24 0 15,-24-23-15,0 23 16,0 0-16,0 0 16,0-24-1,0 24-15,0 0 16,0 0-1,23 0-15,-23 0 16,0 0 0,0 0-16,0 0 15,0 0-15,0-23 16,0 23-16,0 0 15,0 0-15,24 0 16,-24-24 0,0 24-16,0 0 15,0 0 1,23-23-16,-23 23 15,0 0 1,0 0-16,0-24 16,0 24-16,0 0 15,0 0 1,0-23-16,0 23 15,0 0 1,0 0-16,0 0 16,0-24-1,0 24-15,0 0 16,24 0-16,-24-24 15,0 24-15,0 0 16,0 0-16,0 0 16,0 0-1,0 0-15,0-23 16,0 23-1,0 0-15,0 0 16,0 0 0,0-24-16,0 24 15,0 0-15,0 0 16,0 0-1,23 0-15,-23-23 16,0 23 0,-23 0-16,23-24 15,0 24 1,0 0-16,23 0 15,-46-23-15,23 23 16,0 0-16,0-24 16,0 24-16,0 0 15,0-23 1,0 23-16,0-24 15,0 24 1,0 0-16,0 0 16,0-23-1,0 23-15,0 0 16,0 0-16,0-24 15,23 24 1,-23 0 0,0 0-16,0-23 15,0 23-15,0 0 16,0 0-1,0 0-15,0 0 16,0 0-16,0 0 16,0 0-16,24-24 15,-24 24-15,23 0 16,-23 0-1,0 0-15,0 0 16,0 0 0,0 0-16,24 0 15,-24-23 1,0 23-16,0 0 15,0 0 1,0 0-16,0 0 16,23 0-16,-23 0 15,0 0 1,0 0-16,0-24 15,24 24 1,-24-23-16,0 23 16,23 0-1,-23 0-15,24 0 16,-24 0-16,0 0 15,0 0-15,23 0 16,-23 0-16,24 0 16,-24 0-1,0 0-15,0-24 16,23 24-1,-23 0-15,0 0 16,0 0 0,24 0-16,-24 0 15,0 0-15,23 0 16,-23-23-1,0 23-15,24 0 16,-24 0 0,23 0-16,-23 0 15,24-24 1,-24 24-16,0 0 15,0 0-15,23 0 16,-23 0-16,0 0 31,0 0-31,24 0 16,-24 0-16,23-23 15,-23 23-15,0 0 16,0 0-16,24 0 16,-24 0-1,0 0-15,24 0 31,-24 0-31,23 0 16,-23 0 0,24 0-16,-24 0 15,0 0-15,0-24 16,23 24-16,-23 0 15,0 0-15,0 0 16,0 0 0,24 0-16,-24 0 15,0-23-15,0 23 16,0 0-16,0 0 15,0 0-15,0 0 16,23-24 0,-23 24-16,0 0 15,0 0 1,0 0-16,0-23 15,0 23 1,0 0-16,-23-24 16,23 1-16,0 23 15,0-24 1,0 24-16,0 0 15,0 0 1,0-23-16,0 23 16,0-24-1,-24 24-15,24-23 16,0 23-16,0 0 15,0-24 1,0 24 0,0 0-16,0-23 15,0 23-15,0 0 16,0-24-16,0 24 15,0 0-15,0-23 16,0 23 0,0 0-16,0-24 15,0 24-15,0-23 16,-23 23-1,23 0-15,0-24 32,0 24-32,0-23 15,0 23 1,0 0-16,0-24 15,0 24 1,0-23-16,0 23 16,23-24-16,-23 24 15,0 0-15,0 0 16,0-24-16,0 24 15,0-23-15,0 23 16,0 0-16,0-24 16,0 24-1,24-23-15,-24 23 16,0 0-16,0-24 15,0 24 1,0 0-16,0-23 16,0 23-1,0-24-15,0 24 16,0 0-1,0 0-15,23-23 16,-23 23-16,0 0 31,0-24-31,0 24 16,0 0-16,0-23 15,0 23-15,0-24 16,0 24-16,0 0 16,24 0-1,-24-23-15,0 23 47,23-24-47,-23 24 16,0 0-16,0 0 15,0-23-15,0 23 16,0-24-16,24 24 15,-24 0-15,0 0 16,0 0-16,0-23 16,0 23-16,0-24 15,0 24-15,23 0 16,-23-23-1,0 23-15,24 0 16,-24 0-16,0-24 16,0 24-1,0 0-15,0 0 16,0 0-16,23 0 15,-23 0-15,0-23 16,0 23 0,0 0-16,0 0 15,24 0-15,-24 0 31,0 0-31,0 0 16,0 0-16,23 0 16,-23 0-16,0 0 15,24 0 1,-24 0-16,0 0 15,0 0 1,0 0-16,23 0 16,-23 0-16,0 0 15,0 0-15,24 0 16,-24 0-16,0 0 15,23-24 1,-23 24 0,0 0-16,0 0 15,24 0-15,-24-23 16,0 23-16,0 0 15,0 0 1,23 0-16,-23-24 16,0 24-1,0 0-15,0 0 16,0 0-1,0-23-15,0 23 16,0 0-16,0 0 16,24-24-1,-24 24-15,23 0 16,-23-23-16,0 23 15,0-24-15,0 24 16,0-23 0,0 23-16,0-24 15,0 24 1,0 0-1,24-23-15,-24 23 16,0-24-16,0 24 16,0-23-16,0 23 15,0-24 1,23 24-16,-23 0 15,0-23 1,0 23-16,0-24 16,0 24-1,24-23-15,-24 23 16,0 0-1,23-24-15,-23 24 16,0 0-16,24-23 16,-24 23-16,0 0 15,23 0 1,-23-24-16,0 24 15,24 0-15,-24-24 16,0 24 0,0 0-16,23-23 15,-23 23-15,0-24 16,0 24-1,24 0-15,-24 0 16,0-23 0,23 23-16,-23 0 15,0-24 1,24 24-16,-24 0 31,0-23-31,0 23 16,0-24-16,0 24 15,23 0-15,-23 0 16,24 0-16,-24-23 15,0 23-15,0 0 16,0-24-16,23 24 16,-23-23-1,0 23-15,0-24 16,0 24-1,0-23-15,24-1 16,-24 24-16,0-23 16,0 23-1,0 0-15,23-24 16,-23 24-1,0-23-15,0 23 16,24-24-16,-24 24 31,0-23-31,0 23 16,24-24-16,-24 1 15,0 23 1,0-24-16,23 24 16,-23-23-16,0 23 15,24-24-15,-24 24 16,0 0-16,0-23 15,0 23 1,0-24-16,23 24 16,-23 0-16,0 0 15,0-23 1,0 23-16,0 0 15,0-24 1,0 24-16,0 0 16,24-23-1,-24 23-15,0 0 16,0 0-16,0-24 15,0 24 1,0 0-16,0-23 16,23 23-1,-23 0-15,0 0 16,0-24-1,-23 24-15,46 0 16,-23 0-16,0-23 16,0 23-16,0 0 15,0 0-15,0 0 31,0 0-31,0-24 16,0 24-16,24 0 31,-24-23-31,0 23 16,0 0-16,0 0 15,0-24-15,0 24 16,0 0-16,0 0 16,0 0-16,0-23 15,0 23 1,0 0-16,0 0 15,0-24 1,0 24-16,0 0 16,0 0-1,0 0-15,0-23 16,0 23-16,0 0 16,0 0-16,0 0 15,0 0-15,0 0 16,0 0-1,0 0-15,-24 0 16,24 0 0,0-24-16,0 24 15,0 0 1,-23 0-16,23 0 15,0 0-15,0 0 16,0 0-16,-24 0 31,24 0-31,0-23 16,0 23-16,-23 0 15,23 0-15,0 0 16,0 0-16,0 0 16,-24-24-1,24 24-15,0 0 16,-23 0-16,23 0 15,0 0 1,-24 0 0,24 0-16,0 0 15,-24-24-15,24 1 16,0 23-1,-23 0 1,23 0-16,0 0 16,-24 0-16,24-24 15,0 24 1,0-23-16,0 23 15,0 0-15,0 0 16,0-24 0,0 24-16,0 0 15,0 0-15,0-23 16,-23 23-16,23 0 15,0 0-15,-24 0 16,24-24 0,0 24-16,0 0 31,0 0-31,0-23 15,0 23-15,0 0 16,-23-24-16,23 24 16,-24 0-1,24-23-15,0 23 16,0 0-16,0-24 15,-23 24 1,23 0-16,0-23 16,0 23-1,-24 0-15,24-24 16,0 24-1,-23 0-15,23 0 16,0-23 0,0 23-16,-24 0 15,24 0-15,0 0 16,0 0-1,0-24-15,0 24 16,-23 0-16,23 0 16,0 0-16,0-23 15,0 23 1,0-24-16,0 24 15,-24-23-15,24 23 16,0 0 15,-23 0-31,23 0 16,0 0-16,0-24 15,0 24-15,0 0 16,-24 0-16,24 0 16,0-23-1,0 23-15,-23 0 16,23 0-16,-24-24 15,24 48 1,0-48-16,0 24 16,0 0-16,-23-23 15,23 23-15,0-24 16,-24 24-1,24 0-15,0-23 16,-23 23-16,23 0 16,0 0-1,0 0-15,0 0 16,-24-24-1,24 24-15,0 0 16,-23-23 0,23 23-16,0 0 15,-24 0 1,24 0-16,0 0 15,0-24-15,0 24 16,-23 0 0,23 0-1,-24-23-15,24 23 16,0 0-16,-23 0 15,23 0-15,0 0 16,-24 0-16,24 0 16,0 0-1,0 0-15,-23-24 16,23 24-16,0 0 15,0 0 1,0 0-16,-24 0 16,24 0-1,-23 0-15,23 0 16,0 0-1,-24 0-15,24 0 16,-23 0-16,23 0 16,0 0-1,-24 0-15,24-23 16,0 23-1,0 0-15,0 0 16,-23 0-16,23 0 16,0 0-16,-24 0 15,24-24 1,0 24-16,0 0 15,-23 0-15,23 0 16,0 0 0,-24 0-16,1 0 15,23-23 1,-24 23-16,24 0 15,0-24 1,-24 48-16,24-48 16,-23 24-1,23 0-15,-24 0 16,24 0-16,0 0 15,-23-23-15,23 23 16,0 0 0,-47 0-16,47 0 15,0 0-15,-24 0 16,24 0-1,-23-24-15,23 24 16,0 0 0,-24-23-16,24 23 15,0 0-15,-23 0 16,23 0-1,0 0-15,-24 0 16,24 0 0,-23-24-16,23 24 15,-24 0 1,24 0-16,-23 0 15,23 0 1,0-23-16,-24 23 16,24 0-1,-23 0-15,23 0 16,-24 0-16,24 0 15,0 0-15,-23 0 16,23 0-16,0-24 16,-24 24-1,24 0-15,0 0 16,-23 0-16,23-24 15,-24 24 1,24 0-16,0 0 16,0 0-1,-23 0-15,23-23 16,0 23-1,0-24-15,-24 24 16,24 0 0,0 0-16,-23 0 15,23 0-15,-24 0 16,24-23-16,0 23 15,-23-24-15,23 24 16,0-23 0,-24 23-16,24-24 15,0 24 1,-23 0-16,23-23 15,0 23-15,-24 0 16,24 0 0,0 0-16,-23 0 15,23 0 1,0-24-16,-24 1 15,24 23-15,0 0 16,0 0-16,-23-24 31,23 24-31,-24-23 16,24 23-16,0 0 15,0 0-15,0-24 16,-23 24 0,23 0-16,0 0 15,0-23-15,0 23 16,0 0-1,0-24-15,0 24 16,-24-23-16,24 23 16,0 0-1,0-24-15,0 24 16,0 0-1,0-23-15,-23 23 16,23 0 0,0 0-16,-24-24 15,24 24 1,0 0-16,0 0 15,0-23-15,0 23 16,0 0 0,0 0-16,0 0 15,0 0 1,-23-24-16,23 24 15,0 0-15,0 0 16,0 0-16,0 0 16,0-23-1,-24 23-15,24-24 16,0 24-16,-23 0 15,23 0 1,0 0-16,0 0 16,0 0-1,0 0-15,0-23 16,0-1-1,0 24-15,0 0 16,0 0-16,-24 0 16,24-23-1,0 23 1,0 0-16,0 0 15,0-24-15,0 24 16,0 0-16,0 0 16,0-23-16,0 23 15,0 0 1,0 0-16,-24 0 15,24-24-15,0 24 16,0 0 0,0-23-16,0 23 15,0 0 1,0 0-16,0 0 15,0-24 1,0 24 0,0 0-16,-23-23 15,23 23-15,0-24 16,0 24-1,0 0-15,0-23 16,0 23 0,0 0-16,0-24 15,0 24-15,0-23 16,0 23-16,0 0 15,0-24-15,0 24 16,0-23 0,-24 23-16,24-24 15,0 24 1,0-23-16,0-1 15,0 24-15,0 0 16,0-24 0,0 24-16,0 0 15,0-23 1,0 23-16,0 0 15,0-24-15,0 24 16,0-23 0,0 23-16,0-24 15,0 24 1,0-23-16,0 23 15,-23 0 1,23-24-16,0 24 16,0 0-16,0-23 15,0-1-15,0 24 16,0 0-16,23 0 15,-23 0 1,0 0-16,0-23 16,24 23-1,-24 0-15,0-24 16,0 24-1,0 0-15,0 0 16,0-23-16,0 23 16,0-24-1,0 24-15,0 0 16,0 0-16,0 0 15,23-23-15,-23 23 16,0-24 0,0 1-1,0 23-15,0 0 16,0 0-16,0 0 15,0-24-15,0 24 16,0 0-16,0 0 16,0-23-16,0 23 15,0 0 1,0 0-16,0-24 15,0 24 1,0 0-16,0 0 16,-23-23-1,23 23 1,0 0-16,0 0 0,0-24 15,0 24-15,0 0 16,0 0 0,0 0-16,-24 0 31,24 0-31,0 0 0,0 0 15,-23 0-15,23 0 16,0 0 0,-24 0-16,24 0 15,0 0-15,0-23 16,-23 23-1,23 0 1,0 0 0,0 23-16,-24-23 0,24 0 15,0 0 1,-23 0-16,23 0 15,0 0 1,0 24-16,0-24 16,0 0-16,-24 0 15,1 0 1,23 0-1,0 23-15,-24-23 0,24 0 16,0 0 0,0 24-16,-23-24 15,23 0-15,0 23 16,0-23-1,0 0-15,-24 24 16,24-24-16,0 23 16,0-23-1,0 24-15,0-24 16,0 23-1,0-23-15,-23 0 16,23 24 0,0-24-1,-24 23-15,24-23 0,0 24 16,0-24-16,-23 23 15,23-23-15,0 24 32,0-1-32,0-23 15,0 24-15,0-24 16,-24 0-16,24 0 15,0 23 1,0-23-16,0 24 31,-23-24-31,23 0 0,0 23 16,0-23-16,0 24 15,-24-24 1,24 23-16,0-23 16,0 24-1,0-24-15,0 24 0,-23-24 31,23 0-31,0 23 16,0-23-16,0 0 0,-24 24 16,24-24-1,0 23-15,-23-23 16,23 0-1,-24 24-15,24-24 16,0 0 0,0 23-16,-23-23 15,23 0-15,0 0 16,-24 0-1,24 24-15,0-24 16,-23 0 0,23 0-16,0 23 15,-24-23 1,24 0-16,0 0 15,0 24 1,-23-24-16,23 0 0,-24 0 16,24 0-16,0 23 15,-23-23 1,23 0-16,0 24 15,0-24 1,0 0-16,-24 23 16,24-23-1,0 0-15,-23 0 16,23 24-1,-24-24 1,24 0 0,0 0-16,0 0 0,-23 23 15,23-23-15,0 0 16,-24 24-1,24-24-15,-23 23 16,23-23 0,-24 0-16,24 24 15,0-24-15,0 23 16,0-23-1,0 0 1,-23 24-16,23-24 16,0 0-1,-24 0-15,24 0 16,0 23-16,0-23 15,0 0-15,-23 0 16,23 0 0,0 0-16,0 24 15,0-1-15,0-23 16,0 0-1,-24 0-15,24 0 16,-24 0 0,24 0-16,-23 24 15,23-24 1,0 0-16,-24 23 15,24-23-15,0 0 16,0 47 0,-23-70-16,23 46 15,0-23 1,-24-23-16,24 46 15,-23-23 1,23 0-16,0 0 16,-24 24-16,24-24 15,0 0 1,-23 0-16,23 23 15,0-23-15,0 0 16,-24 0-16,24 0 16,0 0-1,-23 0-15,23 24 16,0-24-1,0 0-15,0 23 16,-24-23 0,24 0-16,0 0 15,-23 0-15,23 24 16,0-24-1,0 0-15,-24 23 16,24-23 0,0 0-1,-23 0-15,23 24 16,0-24-1,-24 0-15,24 0 16,0 23-16,0-23 16,-23 0-16,23 24 15,0-24-15,0 0 16,0-24-16,-24 24 15,24 24 1,0-24-16,0 0 16,0 0-16,-23 0 15,23 0 1,0 0-1,-24 0-15,24 0 16,0 0-16,-23 0 16,23 0-16,0 0 15,0 0-15,-24 0 31,24 0-31,0 23 16,-23-23 0,23 0-16,0 24 15,-24-48-15,24 24 16,0 0-16,-23 0 15,23 0-15,0 0 32,0 0-32,0 0 15,-24 0-15,24 0 16,-23 0-16,23 24 15,-24-24-15,24 0 16,0 0 0,-23 0-16,23 0 15,0 0-15,0 0 16,-24 0-16,24 0 15,0 0 1,0 0-16,-23 0 16,23 0-1,0 0-15,0 0 16,-24 0-16,24 0 15,0 0 1,-23 0-16,23 0 16,-24 23-1,24-23-15,0 0 16,-23 0-1,23 0-15,-24-23 16,24 46-16,0-23 16,-23 0-1,23 0-15,0 0 16,0 0-1,-24 0-15,24 0 16,0-23 0,0 23-16,-23 0 15,23 0-15,0 0 16,-24 0-16,24 0 15,0 0-15,-23 0 16,23 0 0,0 0-16,-24-24 15,24 24 1,0 0-16,-24 0 15,24 0 1,0 0-16,-23 0 16,23 0-16,0-23 31,0 23-31,0 0 15,0 0-15,0 0 16,-24-24-16,24 24 16,0 0-16,0 0 15,0 0-15,0 0 16,0 0-1,-23 0-15,-1 0 16,24 0-16,0 0 16,0 0-1,0 0-15,0 0 16,-23 0-1,23 0-15,0 0 16,0 0 0,-24 24-16,24-24 15,0 0-15,0 0 16,-23 0-1,23 0 1,0 0-16,0 23 16,0-23-16,-24 0 15,24 0-15,0 24 16,0-24-1,0 0-15,0 0 16,-23 23-16,23-23 16,0 0-16,0 0 15,0 0 1,-24 0-16,24 0 15,0 0 1,0 0-16,-23 0 16,23 0-1,0 0-15,0 0 16,0 24-1,-24-24-15,24 0 16,0 0-16,-23 0 16,23 0-1,0 0-15,0 23 16,-24-23-1,24 0-15,0 0 16,0 0 0,0 0-16,-23 0 15,23 24 1,0-24-16,0 0 15,-24 0 1,1 0-16,23 0 16,-24 0-16,24 0 15,0 0-15,0 0 16,0 0-16,0 0 15,-23 0 1,23 0-16,0 0 16,0 0-16,0 0 15,-24 0 1,24 0-16,-23 0 15,23 0 1,0 0-16,0-24 16,0 24-1,-24 0 1,24 0-16,-23 0 15,23-23-15,0 23 16,-24 0-16,24 0 16,0 0-16,0 0 15,0-24-15,0 24 16,0 0-1,0 0-15,-23 0 16,23 0 0,0 0-16,0 0 15,0-23 1,0 23-16,-24 0 15,24 0-15,0 0 16,0-24 0,0 24-16,0-23 15,0 23 1,-23 0-16,23 0 15,0 0 1,0 0-16,0 0 16,0-24-16,0 24 15,0 0-15,0 0 31,-24 0-31,24 0 16,0 0-16,0 0 16,-23 0-16,-1-23 15,24 23-15,0 0 16,0 0-1,0 0-15,0-24 16,0 24-16,0 0 16,0-23 15,-23 46-31,23-23 15,0-23-15,0 23 16,0 0 0,0-24-16,-24 24 15,24-23-15,0 23 16,0 0-16,0-24 15,-23 24-15,23-23 16,0 23 0,0 0-16,0-24 15,0 24 1,0 0-16,0-23 15,0 23-15,0 0 16,0-24-16,0 24 16,0 0-16,0-23 15,0 23 1,0 0-16,0-24 15,0 24 1,23 0-16,-23-23 16,0 23-1,0-24-15,0 24 16,0 0-1,24-23-15,-24 23 16,0-24-16,0 24 16,0-23-1,0 23-15,0-24 16,0 24-1,0 0-15,0-23 16,0 23 0,0-24-16,0 24 15,0-23-15,0 23 16,23-24-1,-23 24-15,0-23 16,0 23 0,0-24-16,0 24 15,0-23 1,0 23-16,0-24 15,0 24-15,24-23 16,-24 23 0,0 0-1,0-24-15,0 24 16,0 0-16,0-23 31,0-1-31,0 24 16,0 0-16,0-23 15,0 23-15,0-24 16,0 24-16,0-23 15,0 23-15,0-24 16,0 24-16,0 0 16,0-24-1,23 24-15,-23-23 16,0 23-16,-23 0 15,23-24-15,0 24 16,0-23 0,0 23-16,0-24 15,0 24-15,0 0 16,0-23-1,0 23-15,0-24 16,0 24 0,-24 0-16,24 0 15,0-23 1,0-1-16,0 24 15,0 0 1,0-23-16,0 23 16,0-24-1,-23 24-15,23 0 16,0 0-16,-24-23 15,24 23 1,0 0 0,0 0-16,0-24 15,-23 24-15,23 0 16,0-23-1,-24 23-15,24 0 16,0 0-16,0 0 16,-23 0-16,23 0 15,0 0-15,0 0 16,0 0-1,0 0-15,0-24 16,-24 24 0,24 0-16,0 0 31,0 0-31,-23 0 15,23-23-15,0 23 16,0 0-16,0 0 16,-24 0-16,24 0 15,0 0 1,0 0-16,-24 0 15,24 0 1,0 0-16,0 0 16,-23 0-1,23 0-15,0 0 16,0 0-16,0 0 15,-24 0-15,24 0 16,0 0-16,-23 0 16,-1 23-1,24-23-15,0-23 16,0 46-1,-23-23-15,23 0 16,0 24-16,-24-24 16,24 23-1,0-23 1,0 24-16,0-24 15,-23 23-15,23-23 16,0 0 0,0 24-16,0-24 15,-24 23-15,24-23 16,0 24-1,0-24-15,0 0 16,-23 23 0,23-23-16,-24 24 15,24-24-15,0 23 16,0-23-16,0 0 15,0 24 1,0-24-16,0 23 16,0-23-16,0 24 15,0-24 1,0 0-16,0 23 15,0 1 1,0-48-16,0 48 31,-23-24-31,23 24 16,0-1-16,0-23 15,0 24-15,0-24 32,0 23-32,0-23 15,0 24-15,0-24 16,0 23-16,0-23 15,0 0-15,0 24 16,0-24 0,0 0-16,0 23 15,-24-23-15,24 0 16,0 24-16,0-24 15,0 0 17,0 0-32,0 23 15,0-23-15,0 0 16,0 24-16,-23-24 15,23 0 1,0 0-16,0 0 16,0 0-16,0 23 15,0-23-15,0 0 16,0 24-16,-24-24 15,24 0 1,0 0-16,0 0 16,0 23-1,0-46-15,0 23 16,0 23-1,0-23-15,0 24 16,0-24 0,0 0-16,0 0 15,0 0-15,-23 0 16,46 0-16,-23 0 15,0 0-15,0 0 16,-23 0 0,23-24-16,0 24 15,0 0-15,0 0 16,0 0-1,0-23-15,0 23 16,0-24 0,0 24-16,0-23 15,0 23 1,0 0-16,0-24 15,-24 24 1,24 0-16,0-23 16,0 23-16,-23-24 15,23 24-15,0-23 16,-24 23-16,24 0 15,0-24 1,0 24-16,-23 0 16,23-23-1,0 23-15,0-24 16,-24 24-1,24 0-15,0-23 16,0 23-16,-23-24 16,23 1-1,0 23-15,0-24 31,-24 24-31,24-24 16,-23 24-16,23-23 16,0 23-16,0 0 15,-24 0 1,24-24-1,-23 24-15,23-23 16,0-1-16,0 24 16,0 0-16,-24-23 15,24 23 1,0-24-16,-23 24 15,23 0-15,0-23 16,0 23-16,0-24 16,-24 24-16,24 0 15,0-23 1,0-1-16,-23 24 15,23 0 1,0 0 0,0 0-16,0-23 15,0 23-15,-24 0 16,24-24-1,0 24 1,0 0-16,0-23 16,0 23-16,0 0 15,0 0-15,0 0 16,0-24-1,0 24-15,0 0 16,0-23 0,0 23-16,0 0 15,0 0 1,0-24-16,-23 24 15,23 0-15,23-23 16,-23 23-16,0 0 16,0 0-16,0 0 15,0-24 1,0 24-16,0-23 15,0 23 1,0 0-16,0 0 16,0-24-16,24 24 15,-24-23 1,0 23-16,0 0 15,0 0 1,0-24-16,-24 24 16,24 0-16,0 0 15,0-23-15,0 23 16,0-24-1,0 24-15,0-23 32,0 23-32,0 0 15,0-24-15,0 24 16,0 0-16,0-23 15,0 23-15,0-24 16,-23 24 0,23 0-16,0 0 15,0 0 1,-24 0-16,24-23 15,0-1-15,0 24 16,0 0 0,0 0-16,0 0 15,0-23-15,-23 23 31,23 0-31,0-24 16,0 24-16,0 0 16,0-23-16,0 23 15,0-24-15,-24 24 31,24-23-31,0 23 16,-23 0-16,23 0 16,-24-24-16,24 24 15,0-23-15,0 23 16,-23 0-1,23-24-15,-24 24 16,24-24-16,0 24 16,0-23-1,-23 23-15,23 0 16,-24-24-1,24 24-15,-24 0 16,24-23 0,-23 23-16,23 0 15,-24-24 1,24 24-16,0 0 15,0 0 1,-23-23-16,23 23 16,0 0-16,0-24 15,0 24-15,-24 0 16,24 0-16,-23-23 15,23 23 1,0 0-16,0 0 16,0-24-16,0 24 15,-24 0 1,24-23-16,0 23 15,0 0 1,0 0-16,-23-24 16,23 24-1,0 0-15,-24-23 31,24 23-31,0-24 16,0 24-16,-23 0 16,23-23-16,-24 23 15,24 0-15,0-24 16,0 24-16,-23 0 15,23 0-15,0 0 16,-24-23 0,24 23-16,0 0 15,0-24 1,0 24-16,-23 0 15,23 0-15,-24 0 16,24 0 0,0-23-1,0 23-15,0 0 16,-23-24-16,23 24 15,0 0 1,0 0-16,-24 0 16,24-23-16,0 23 15,-23 0 16,23 0-31,0 0 16,0 0-16,0-24 16,-24 24-16,24 0 15,0-23-15,-23 23 16,23 0-16,-24 0 15,24 0-15,0-24 16,0 24-16,0 0 16,-23 0 15,23-23-31,0 23 15,0 0-15,0 0 16,0-24-16,-24 24 16,24 0-16,0 0 15,0-23 1,0 23-16,0 0 15,0 0-15,-23 0 16,23-24-16,0 24 16,0-23-16,0 23 15,0 0 1,-24 0-16,24-24 15,0 24 1,0 0-16,0 0 16,0 0-16,-23 0 15,23-23 1,0 23-16,0-24 15,0 24 1,0-23-16,-24 23 16,24-24-1,-23 24-15,23 0 16,0-23-16,-24 23 15,24-24-15,0 24 16,0 0-16,0-23 16,-23 23-1,23-24-15,0 24 16,0 0 15,-24-23-31,24-1 16,0 24-16,-23 0 15,23-23-15,0 23 16,0-24-16,0 0 15,-24 24 1,1-23-16,23 23 16,0 0-16,0 0 15,-24-24 1,24 24-16,0 0 15,-23-23 1,23 23-16,0 0 16,-24-24-1,24 24-15,0-23 16,0 23-1,-23-24-15,23 24 16,0 0-16,-24-23 16,24 23-16,0-24 15,-23 24 1,23 0-1,0-23-15,-24 23 16,24 0-16,0-24 16,-24 24-1,24 0-15,0-23 16,0 23-1,-23 0-15,23 0 16,0-24 0,-24 1-16,24 23 15,0 0 1,0-24-16,-23 24 15,23 0-15,0 0 16,0 0 0,-24-23-16,24 23 15,0 0 1,-23-24-16,23 24 15,-24 0-15,24-23 16,0 23-16,0 0 16,0 0-16,0-24 15,-23 24 1,23 0-16,0-23 15,-24 23 1,24-24-16,24 24 16,-48 0-1,24 0-15,0 0 16,0-23-1,0 23-15,0-24 16,0 24 0,0 0-16,0-23 15,0 23-15,0-24 16,-23 24-1,23 0-15,0-23 16,0 23 0,0 0-16,0-24 15,0 24 1,0 0-16,0 0 15,0-23-15,0 23 16,0 0 0,23 0-16,-23-24 15,0 24 1,0 0-16,0 0 15,0 0 1,0 0-16,0-23 31,0 23-31,0 0 16,24-24-16,-24 24 31,0 0-31,0 0 16,0 0-16,0-23 15,23 23-15,-23 0 16,24 0-16,-24 0 15,23 0-15,1-24 32,-1 1-32,-23 23 15,0 0-15,0-24 16,0 24-16,0 0 15,0 0 1,24 0-16,-24-23 16,23 23-16,-23 0 15,0 0 1,24 0-16,-24 0 15,0 0-15,24-24 16,-24 24 0,23-23-16,-23 23 15,0 0 1,24 0-16,-24 0 15,23 0 1,-23 0-16,24 0 16,-24 0-16,0 0 15,23-24 1,-23 24-16,24-24 15,-24 24 1,0-23-16,0 23 16,0 0-1,23 0-15,-23 0 16,24 0-1,-24 0-15,0-24 16,0 24 0,0 0-1,23 0-15,-23 0 16,0-23-16,0 23 15,24 0-15,-24 0 16,23 0 0,-23 0-16,0 0 15,0 0 1,0 0-16,0-24 15,24 24-15,-24-23 16,0 23 0,0 0-16,0 0 15,23 0-15,-23 0 16,24-24-16,-24 24 15,0 0 1,0 0-16,23 0 16,-23 0-16,24 0 15,-24-23 1,0 23-16,0 0 15,23 0 1,-23 0-16,0 0 16,24 23-1,-24-46-15,0 23 16,23 0-1,-23 0-15,0 0 16,24 0-16,-24 23 16,0-23-1,23 0-15,-23 0 16,0 0-1,0 0-15,0 24 16,0-24 0,24 0-16,-24 23 31,0-23-31,0 0 15,0 0-15,0 24 16,0-24-16,23 0 16,-23 0-16,0 0 15,24 0-15,-24 23 16,0-23-1,0 0 1,23 0 0,-23 0-16,0 0 0,0 0 15,0 0-15,0 0 16,0 24-1,0-24-15,0 0 32,24 0-32,-24-24 0,23 24 15,-23 0 1,0 0-16,0 0 15,0 0 1,24 0-16,-24-23 16,23 23-16,-23 0 15,24 0 1,-24 0-16,0 0 15,23 0 1,-23-24-16,24 24 16,-24 0-1,0 0-15,0 0 16,0 0-16,0 0 15,0 0 1,23 0-16,-23 0 16,0 0-1,24 0-15,-24 0 16,0 0-1,0-23-15,0 23 16,0 0 0,23 0-16,-23 0 15,0 0-15,0 0 16,24 0-1,-24 0-15,0 0 16,23 0 0,-23 0-16,0 0 15,0 0 1,0 0-16,0 0 15,0-24 1,24 24-16,-24 0 16,0 0-16,0 24 15,0-24 1,23 0-16,-23 23 15,0-23-15,24 24 16,-24-24 0,0 0-16,24 23 15,-24-23 1,23 24-16,-23-24 15,0 0-15,24 23 32,-24-23-32,0 24 15,23-24-15,-23 0 0,0 24 16,24-24-1,-24 0-15,23 23 32,-23-23-32,0 24 0,0-24 15,0 23 1,0-23-16,0 0 31,24 24-31,-24-24 0,0 23 16,0-23-1,0 24 1,0-24-1,0 0-15,0 23 16,0-23-16,23 24 16,-23-24-1,0 23-15,0-23 0,0 24 16,24-24-1,-24 23 1,0-23-16,0 0 16,0 24-1,0-24-15,0 23 16,0 1-16,0-1 15,0-23 1,23 24-16,-23-24 16,0 23-1,0-23-15,0 24 16,0-24-1,0 0-15,0 23 16,0-23 0,24 24-16,-24-24 15,0 0-15,0 23 31,0-23-31,0 24 0,-24-24 16,24 0 0,0 23-16,24-23 15,-24 24 1,0-24-16,0 0 15,0 23 1,0-23-16,0 0 16,23 0-16,-23 0 0,0 24 15,0-24 1,0 0-16,0 0 15,0 23 1,0-23 15,0 0-31,0 0 16,24 0-16,-24 0 15,0 0-15,23 0 16,-23 24-16,0-24 16,0 0-16,0 0 15,0 0 1,24 0-1,-24 23-15,0-23 16,0 0 0,23 24-16,-23-24 15,0 0-15,0 0 16,24 23-16,-24-23 15,0 0-15,23 0 16,-23 24 0,0-24-16,0 0 31,24 0-31,-24 23 15,0-23 1,23 0-16,-23 0 16,0 0-16,0 24 15,0-1 1,0-23-1,24 0-15,-24 0 16,0 0-16,0 0 16,0 0-1,0 24-15,23-24 16,-23 0-16,0 0 15,0 23 1,0 1 0,0-24-16,0 0 15,24 0-15,-24 0 16,23 24-1,-23-24-15,0 0 16,0 23 0,0-23-16,0 0 15,0 0 1,0 24-16,24-24 15,-1 23-15,-23-46 16,0 23-16,0 23 16,0-23-16,24 24 15,-24-24 1,23 23-16,-23-23 15,0 24 1,0-24-16,24 0 16,-24 23-16,0-23 15,0 0 1,23 24-16,-23-24 15,0 0 1,0 0-16,24 23 16,-24-23-1,0 24-15,23-24 16,-23 0-16,0 23 15,0-23 1,0 24 0,24-24-16,-24 0 15,0 23-15,23-23 16,-23 0-1,0 24-15,0-24 16,24 23 0,-24-23-16,23 0 15,-23 24-15,0-24 16,24 0-16,-24 23 15,23-23 1,-23 0-16,24 0 16,-24 24-16,0-24 15,23 0 1,-23 0-16,0 0 15,24 0 1,-24 0-16,24 0 16,-24 23-16,0-23 15,23 0 1,1 0-16,-24 0 15,23 24-15,1-24 16,-24 0-16,23 0 16,-23 0-1,24 23-15,-24-23 16,23 0-16,-23 0 15,24 0 1,-24 24-16,23-24 16,-23 0-1,0 0-15,24 0 16,-24 0-1,0-24-15,23 24 16,-23 0 0,0 0-16,24 24 15,-24-1-15,0-23 16,23 0-1,-23 0-15,24 24 16,-1-24 0,-23 0-16,24 0 15,-24 23-15,0-23 16,0 0-16,23 0 15,-23 0 1,24 0-16,-24 24 16,0-24-16,23 0 15,-23 23 1,0-23-1,24 0-15,-24 0 16,0 24-16,23-24 16,1 0-1,-24 0-15,23 23 16,-23-23-16,24 0 15,-24 0 1,0 24-16,23-24 16,-23 0-16,0 0 15,24 0-15,-1 23 31,-23-23-31,24 0 16,-24 24-16,23-24 16,-23 0-16,0 0 15,24 0-15,-24 23 16,23-23-1,-23 0-15,24 24 16,-24-24 0,0 0-16,0 0 15,23 0 1,-23 23-16,0 1 15,24-24 1,-24 0-16,23 0 16,-23 0-1,0 0-15,0 0 16,24 23-16,-24-23 15,23 0-15,-23 0 16,0 0-16,0 24 16,24-24-1,-24 0-15,24 0 16,-24 23-16,0-23 15,23 0 1,-23 0 0,24 0-16,-24 0 15,0 24-15,23-24 16,-23 0-1,0 24-15,24-24 16,-24 0 0,23 0-16,-23 23 15,0-23-15,24 0 31,-24 24-31,0-24 16,23 0-16,-23 0 16,0 0-16,24 23 15,-24-23-15,23 0 16,-23 24-16,24-24 15,-24 23 1,23-23-16,-23 0 16,24 0-16,-24 0 15,0 0 1,23 0-16,-23 24 15,24-24 1,-1 0-16,-23 0 16,0 0-1,24 0-15,-24 0 16,0 0-16,23 0 15,-23 0-15,24 0 16,-24 0-16,0 0 16,23 23-1,-23-23-15,0 0 16,24 0-1,-24 0-15,0 0 16,23 0 0,1 0-16,-24 0 15,23 0-15,-23 0 16,24 0-1,-24 24-15,23-24 16,-23 0 0,24 0-1,-24 0-15,23 23 16,1-23-16,-24 0 15,0 0 1,23 0-16,-23 0 16,0 0-16,24 0 15,-24 0-15,0 0 16,23 24-16,-23-24 15,24 0 1,-24 0-16,23 0 16,-23 23-1,0-23-15,24 0 16,-24 0-1,23 0-15,-23 0 16,0 0-16,24 24 16,-24-24-1,23 0-15,-23 0 16,0 0-1,24 0-15,-24 0 16,23 0 0,-23-24-16,24 24 15,-24 0-15,24 0 16,-24 0-1,0-23-15,23 23 16,-23 0 0,24 0-16,-24 23 15,0-46-15,23 23 16,-23 0-16,24 0 15,-24 0 1,0-24 0,23 24-16,-23 0 15,24 0-15,-24 0 16,0 0-16,23 0 15,-23-23 1,24 23-16,-24 0 16,0 0-1,23 0 1,-23 0-16,0-24 15,0 24-15,24 0 16,-24 0-16,23 0 16,-23 0-16,0 0 15,24 0-15,-24 0 31,0 0-31,0 0 16,0-23-16,23 23 16,-23 0-16,0 0 31,0 0-31,0 0 15,0 0-15,0 0 16,0 0-16,0 0 16,0 0-16,24 0 15,-24 0 1,0 0-16,23 0 15,-23 0-15,0 0 16,0 0-16,0 0 16,0 0-1,0-24-15,24 24 16,-24 0-16,0 24 15,23-24 1,-23 0-16,0 0 16,24 0-1,-24 0-15,0 0 16,0 0-1,0 0-15,0 0 16,23 0-16,-23 0 16,0-24-1,0 24-15,0 0 16,24 0-1,-24 0-15,0 0 16,0 0 0,0 0-16,23 0 15,-23 0 1,0-23-16,0 23 15,0 0-15,24 0 16,-24 0-16,0 0 16,0-24-16,0 24 15,23 0 1,-23 0-16,0-23 15,0 23 1,24 0-16,-24 0 16,0-24-16,23 24 31,-23-23-31,0 23 15,24 0-15,-24 0 16,0 0-16,23 0 16,-23 0-1,0-24-15,24 24 16,-24 0-16,0 0 15,0-24-15,23 24 32,-23 0-32,0 0 15,24 0-15,-24-23 16,0 23-16,23 0 15,-23 0-15,24 0 16,-24 0 0,23 0-16,-23 0 15,24-24-15,-24 24 16,0 0-1,23 0-15,-23 0 16,0 0 0,24 0-16,-24 0 15,23 0 1,-23 0-16,24 0 15,-24 0 1,23 0-16,-23 0 16,24 0-1,-24 0-15,0-23 16,0 23-16,24 23 15,-24-23-15,23 0 16,-23 0-16,0 0 16,0 0-1,24 0-15,-24 0 16,0 0-1,23 24-15,1-24 16,-24 0-16,0 23 16,23-23-1,-23 0-15,24 0 16,-24 0-1,0 24-15,23-24 16,-23 0 0,0 24-16,24-24 15,-24 0-15,0 0 16,0 0-16,23 23 15,-23-23-15,24 0 16,-24 24 0,0-24-16,0 0 15,0 0 1,0 23-1,0-23-15,0 24 16,0-24-16,0 0 16,0 23-16,0-23 15,0 0 1,0 0-16,23 24 31,-23-24-31,0 47 16,0-47-16,0 23 15,0-23-15,0 24 16,0-24-1,24 23-15,-24 1 16,23-1-16,-23-23 16,0 24-16,0-1 15,0-23 1,0 24-16,24-24 15,-24 23-15,0 1 16,0-24 0,0 23-16,23-23 15,-23 24-15,0-24 16,0 23-1,0 1-15,0-24 16,0 23 0,0-23-16,0 24 15,0-24 1,0 0-16,0 23 15,0-23 1,0 24-16,0-24 16,24 23-16,-24-23 15,0 0-15,23 24 16,-23-1-16,0-23 15,0 0 1,0 0-16,0 0 16,0 24-1,0-1-15,0-23 16,0 0-1,0 0-15,0 24 16,0-24-16,24 0 16,-24 23-1,0-23-15,23 0 16,-23 24-1,0-24-15,0 0 16,0 0 0,24 23-16,-24-23 15,0 24-15,0-24 16,23 0-16,-23 0 15,0 23-15,0-23 16,24 0 0,-24 0-16,23 0 15,-23 0 1,0 0-16,0 0 15,0 0 1,24 0-16,-24 0 16,0 0-16,23 0 15,-23 24 1,0-48-16,0 48 15,0-24 1,24 0-16,-24 0 16,0 0-16,0-24 15,23 24-15,-23 0 16,0 0-16,24 0 31,-24 0-31,23 0 16,-23 0-16,24 0 15,-24 0-15,0 0 16,23 0-1,-23 0-15,24 0 16,-24 0 0,23 0-16,-23 0 15,0 0-15,0 0 16,0 0-1,24 0-15,-24 0 16,0 0 0,23 0-16,-23 0 15,24 0-15,-24 0 16,23 0-16,-23 0 31,24 0-31,-24 0 16,0 0-16,23 0 15,-23 0-15,24 0 16,-24 0-16,24 24 15,-24-24 1,23 0-16,-23-24 16,24 24-1,-24 0-15,23 24 16,-23-24-16,24 0 15,-24 0 1,23 0-16,-23 0 16,24 24-1,-1-24-15,1 0 16,-24 0-1,23 23-15,-23-23 16,24 0 0,-1 0-16,-23 0 15,24 0-15,-1 0 16,-23 24-16,24-24 15,-24 0-15,23 0 16,1 0 0,-24 0-16,23 0 15,-23 0 1,24 0-16,-24 0 15,23 0 1,-23 0-16,24 0 16,-24 0-16,23 0 15,1 0 1,-24 0-16,23 23 15,1-23 1,-24 0-16,0 0 16,23 0-16,1 0 15,-1-23-15,1 23 16,-1 0-16,-23 0 15,24 23 1,-24-23-16,23 0 16,-23 0-1,24 0-15,-24 0 16,23 0-1,1 24-15,-24-24 16,23 0 0,1 0-16,-1-24 15,-23 48-15,24-24 16,-24 0-1,0 0-15,24 23 16,-1-46 0,1 46-16,-24-23 15,23 0-15,-23 0 16,24 0-1,-24 0-15,23 0 16,-23 0-16,24 0 16,-24 0-16,23 0 15,1 0 1,-1 0-16,-23 24 15,24-24 1,-24 0-16,0 0 16,23 0-1,-23 0-15,24 23 16,-1-23-1,1 0-15,-24 0 16,23 0-16,1 24 16,-1-24-1,-23 0-15,24 0 16,-24 0-1,23 0-15,1 0 16,-24 0 0,23 23-16,1-23 15,-24 0-15,23 0 16,-23 0-1,0 24-15,24-24 16,-24 0-16,23 0 16,-23 0-16,24 0 15,-1 0 1,-23 0-16,0 23 15,24-23 1,-24 0-16,23 0 16,-23 0-16,24 0 15,-1 0 1,-23 24-16,24-24 15,-24 0-15,23 0 16,-23 0-16,0 0 31,24 0-31,-24 0 16,23 0-1,-23 0-15,0 23 16,0-23 0,24 0-16,-24 0 15,0 0-15,0 0 16,23-23-16,-23 23 15,0 0 1,24 0-16,-24 0 16,0 0-16,0 0 15,0 0-15,23 0 16,-23 0-1,0 0-15,0 0 16,0 0 0,24 0-16,-24 0 15,0 0-15,24 0 16,-24 0-16,0 0 31,0 0-31,0 0 16,0 0-16,0 0 15,0 0-15,0 0 31,0 0-31,23-24 16,-23 24 0,0 0-16,0 0 15,0 24-15,0-48 16,0 24-1,0 0-15,0 0 16,0 0 0,0 0-16,0 0 15,0 0 1,0 0-16,0 0 15,0 0 1,0 0-16,0 0 16,0 0-16,0 0 15,0 0 1,0 0-16,0 0 15,0-23 1,0 23 0,0 0-16,0 23 15,0-23-15,0 0 16,0 0-16,0 0 15,0 0-15</inkml:trace>
  <inkml:trace contextRef="#ctx0" brushRef="#br0" timeOffset="43195.8999">23677 11615 0,'0'0'0,"-24"0"16,24 0-16,0 0 15,-23 0 1,23 0 0,0-24-16,0 24 15,0 0-15,0 0 16,0 0-1,0 0-15,0-23 0,0 23 16,0 0 0,0 0-1,0-24-15,0 24 16,0 0-16,0 0 15,0-23-15,0 23 16,0 0 0,0 0-16,0-24 15,0 24 1,0-23-16,0 23 15,0-24 1,0 1-16,0 23 16,0 0-16,0 0 15,0 0 1,0 0-16,0-24 15,0 24 1,23-24-16,-23 24 16,0 0-16,0 0 15,0 0 1,0-23-1,0 23-15,0 0 0,0-24 16,0 24-16,0-23 16,0 23-1,24 0-15,-24 0 16,0 23-1,0-46-15,0 23 16,0 0-16,0 0 16,0 0-1,0 0-15,0 0 16,0 0-1,0 0-15,0 0 16,0 0 0,0 0-16,0 0 0</inkml:trace>
  <inkml:trace contextRef="#ctx0" brushRef="#br0" timeOffset="43844.3351">23630 11615 0,'0'0'16,"0"-24"-16,0 24 15,0 0 1,23 0-16,-23 24 16,0-24-16</inkml:trace>
  <inkml:trace contextRef="#ctx0" brushRef="#br0" timeOffset="99608.2959">8958 8911 0,'-23'0'16,"23"0"-16,0 0 15,-24 0-15,24 23 16,0-23-16,-23-23 16,23 46-1,0-23-15,0-23 16,-24 23-16,24 0 15,24 0 1,-24 0-16,0 23 16,0-23-1,0-23-15,0 23 16,0 0-1,0 0-15,0 23 16,0-23-16,0 0 16,0 0-1,0 0-15,0 0 16,0 0-1,0 0-15,0 0 16,0-23 0,0 23-16,0 0 15,0 0 1,0 0-16,0 0 15,0 23-15,0-23 16,0-23 0,0 23-16,0 0 15,-24 0 1,24 0-16,0 0 15,24 0 1,-24 0-16,0-24 16,0 24-1,-24 0-15,24 0 16,0 0-16,0 0 15,0-23 1,0 23 0,0 0-16,0 0 15,0 0-15,0 0 16,0-24-1,0 24-15,0 0 16,0 0-16,-23 0 16,23 0-1,0 0 1,0 0-16,0-23 15,-24 23-15,1 0 16,-1 0 0,24 0-16,0-24 15,0 24 1,0 0-16,24 0 15,-24 0 1,0 0-16,0 0 16,0-23-16,0 23 15,-24 0 1,24 0-16,0 0 15,0 0-15,0 0 16,0 0-16,0-24 31,-23 24-31,23-23 16,0 23-16,0-24 15,0 24-15,-24 0 32,24-23-32,0 23 15,0 0-15,0 0 16,0-24-16,0 24 15,0 0-15,0-23 16,0 23 0,0-24-16,-23 24 15,23 0 1,0 0-1,0-24-15,0 24 16,0 0 0,23-23-16,-46 23 15,23 0-15,0-24 16,-24 24-1,24-23-15,-23 23 32,23 0-32,-24-24 15,24 24-15,0-23 16,0 46-16,0-46 15,24 23-15,-48 0 16,24-24-16,0 1 16,0 23-1,0 0-15,0-24 16,0 24-16,0-23 15,-23 23 1,23 0-16,0-24 16,0 24-1,0-23-15,0 23 16,0-24-1,0 24-15,-24 0 32,1-23-32,23 23 15,0-24-15,0 24 16,0-23-16,0 23 15,0-24-15,-24 24 16,24-23 0,0-1-16,0 24 15,0 0 1,0-23-16,-24 23 15,48-24-15,-24 24 32,-24-23-32,24 23 15,0-24-15,0 24 16,0-23-16,24 23 15,-24-24 1,-24 24-16,24-23 16,-23 23-1,-1 0-15,48-24 16,-24 24-16,0-23 15,0 23 1,0 0-16,0-24 16,0 1-16,-24 23 15,24 0-15,0 0 16,0-24-1,0 24 1,0 0-16,0-23 16,0 23-16,0 0 15,0-24-15,0 24 31,0 0-31,0 0 16,0-23-16,0 23 16,-23 0-16,23 0 31,23-24-31,-23 24 15,0 0-15,0 0 16,-23 0-16,23-23 16,23 23-16,-23 0 31,0 0-31,0-24 15,0 24-15,0 0 32,0-23-32,0 23 15,0 0-15,0 0 16,0-24-1,0 24-15,0 0 16,0-23-16,0 23 16,0 0-1,24-24-15,-24 24 16,0 0-1,23 0-15,-23-24 16,0 24 0,0-23-16,0 23 15,0-24 1,0 24-16,0-23 15,0 23-15,0 0 16,0 0-16,24 0 16,-24-24-16,0 24 15,0 0 1,0-23-16,0 23 15,24 0-15,-24-24 16,23 24 0,-23 0-16,0 0 15,-23-23 1,23 23-16,0 0 15,0 0 1,0-24-16,0 24 16,23 0-16,-23 0 15,0 0 1,0-23-16,0 23 15,0 0 1,0 0-16,0 0 16,24 0-1,-24 0 1,-24 0-16,24-24 15,0 24-15,0 0 47,24 0-47,-24 0 16,0-23-16,0 23 15,0 0-15,0 0 16,0 0-16,0 0 16,0 0-16,0 0 15,0 0-15,0 0 16,0 0-16,23 0 15,-46-24-15,23 24 16,0 0 0,0 24-16,23-24 15,-23 0 1,0 0-16,0 0 15,0 0 1,-23 0-16,-1 0 16,24 0-1,0 0-15,0 0 16,24 0-16,-24 0 15,-24 0 1,48 0-16,-24 0 16,0-24-1,0 24-15,0 0 16,0 0-1,0 0-15,0 0 16,0 0 0,0 0-16,0 0 15,0 0 1,0 0-16,0 0 15,0 0-15,0 0 16,0 0 0,23 0-16,-23 0 15,0 0 16,-23 0-31,23 0 16,0 0-16,23 0 16,-23 0-16,0 0 15,0 0-15,0 0 16,0 0-16,0 0 15,0 0 1,0 0 0,0 0-16,0 0 15,0 0-15,-23 0 16,23 0-16,0 0 15,23 0 1,-23 0-16,0 0 16,0 0-1,-23 0-15,-1 0 16,1 0-1,23 0-15,23 0 16,-23 0-16,24 0 16,-24 0-16,0 0 15,0 0-15,0 0 16,0 0-1,0 0-15,0-23 16,0 23 0,0 0-1,0 0-15,0 23 16,0-23-16,0 0 15,0 0 1,23 0-16,-23 0 16,-23 0-16,23 0 15,0 0 1,0 0-16,0 0 15,0 0 17,0 0-32,0 0 15,0 0-15,0 0 16,0 0-16,23 0 15,-23 0-15,0 0 16,0 0-16,0 0 16,0 0-1,0-23-15,0 23 16,0 0-1,-23 0-15,-24 23 16,47-23-16,0 0 16,0 0-1,23 0-15,1 0 16,-24 0-1,0 0-15,0 0 16,0 0 0,0 0-16,0 0 15,0-23 1,0 23-16,0 0 15,23 23-15,-46-23 16,23-23 0,0 23-16,0 0 15,0-24 1,23 24-1,-23 0-15,0 0 16,0 0-16,0 0 16,0 0-1,0-23-15,0 23 16,0 0-16,0 0 15,0 0 1,0 0-16,0 0 16,0 0-1,24 0-15,-24 0 16,0 0-1,0-24-15,-24 24 16,1 0-16,23 0 16,0 0-1,0 0 1,23 0-16,-23-23 15,0 23-15,0 0 16,0 0-16,0 0 16,0 0-16,0 0 15,0 0 1,0 0-16,24-24 31,-24 24-31,0 0 16,0 0-16,0 0 15,0 0-15,0-23 16,0 23-16,0 0 15,0-24 1,0 48-16,0-24 16,0 0-1,0 0-15,0 0 16,0-24-16,0 24 15,0 0 1,0 0-16,0 0 16,0 0-1,0-23-15,0 23 16,0 0-1,0 0-15,0 0 16,0 0 15,0 0-31,0 0 16,0 0-16,0 0 15,23-24-15,-23 24 16,0 0 0,-23 0-16,23 0 15,0 0-15,23 0 16,-23 0-16,0 0 15,0 0-15,0 0 16,0 0 0,-23 0-16,23 0 15,-24 0 1,24 0-16,0 0 15,24 0 1,-24 0-16,0 0 16,0 0-1,0 0-15,0 0 16,0 0-16,0-23 15,0 23 1,23 0-16,-23 0 16,0 0-1,-23 0-15,23 0 16,23 0-1,-23 0-15,0 0 16,0 0-16,-23 0 16,23 0-1,0 0-15,0 0 16,0 0-1,0 0-15,0 0 32,0 0-32,23 0 15,-23 0-15,0 0 16,0 0-16,-23 0 15,23 0-15,0-24 16,0 24 0,23 0-16,-23 0 15,0 24 1,-23-48-16,23 24 15,0 0 1,0 0-16,23 24 16,-23-48-1,0 24-15,0 0 31,0 0-31,0 24 16,-23-48-16,23 24 16,0 0-16,0 0 15,23 0-15,-23 0 16,0 0-1,0 0-15,0 0 16,0 0-16,0 0 16,0 0-1,-23 0 1,23 0-16,0 0 15,0 0-15,0-23 16,0 46 0,0-23-16,0 0 15,0 0-15,0 0 16,0 0-16,0 0 31,0 0-31,23 0 16,-46 0-16,23-23 15,0 46-15,0-23 16,0 0-16,23 0 15,-46 0 1,23 0 0,0-23-16,0 23 15,0 0-15,23 0 16,-46 23-16,23-23 31,23 0-15,-23 0-16,0 0 15,0 0-15,0 0 16,0 0-16,0 0 15,0 0-15,0 0 16,0 0 0,0 0-1,0 0-15,-23 0 16,23 0-16,0 0 15,0 0-15,0 0 16,0 0 0,0 0-16,0 0 15,0 0 1,0 0-16,0 0 15,0 0-15,0 0 16,23 0 0,-23 0-16,0 0 15,0 0 1,-23 0-16,23 0 15,0 0 1,0 0-16,0 0 16,0-23-1,0 23-15,0 0 16,23 23-1,-46-23-15,23 0 16,0 0-16,0 0 16,0 0-1,0 0-15,0 0 16,0 0-1,0 0-15,0 0 16,0 0-16,0 0 16,0 0 15,0 0-31,0 0 0,0 0 15,0 0-15,23 0 32,-23 0-32,0 0 0,0 0 0,0 0 0</inkml:trace>
  <inkml:trace contextRef="#ctx0" brushRef="#br0" timeOffset="119681.6542">8676 7053 0,'0'0'15,"0"0"-15,-23 0 16,23 0-16,0 0 15,0 0 1,0 0-16,0 0 16,0 0-1,0 0-15,0 0 16,0 0-1,0 0-15,0-23 16,0 23-16,0 0 16,0-24-1,0 48-15,0-24 16,0 0-1,0 0-15,0-24 16,0 24 0,0 0-16,0 0 15,0 0-15,0 0 16,0 0-1,0-23 1,23 23-16,-23 0 16,0 0-16,0 0 31,0-24-31,-23 24 15,23 0-15,0 0 16,0 0-16,0 0 31,0-23-31,0 23 16,23 0-16,-46 0 15,46 0-15,-23 0 16,0 0-16,0 0 31,0-24-31,0 24 16,24 0-16,-24-23 15,0 23-15,0 0 16,0-24-16,0 24 16,23-23-1,-46 23-15,23 0 16,0-24-1,0 24-15,0-23 16,0 23 0,0-24-16,0 24 15,23-23-15,-23 23 16,0-24-1,0 0-15,0 24 16,24 0 0,-24-23-16,0 23 15,0-24 1,23 24-16,-23-23 15,0 23 1,24-24-16,-24 24 16,0-23-16,0-1 15,0 24 1,0-23-16,23 23 15,-23 0 1,0-24-16,-23 1 16,46 23-1,-23 0-15,0 0 16,0-24 15,0 24-31,-23-23 16,46-1-16,-23 24 15,0 0-15,24-23 16,-24 23-16,0-24 15,-24 24 1,24-23 0,-23 23-16,46-24 15,1 24-15,-24 0 16,0-23-16,0 23 15,0 0-15,0-24 16,0 24 0,0 0-16,23-23 15,-23 23-15,0-24 16,24 1-16,-24 23 15,0 0 1,23-24-16,-23 24 16,0-23-1,0-1-15,24 1 16,-24 23-16,0 0 31,0-24-31,0 1 16,23 23-16,-23-24 15,0 24-15,24-23 16,-24-1-16,0 24 31,0-23-31,0-1 16,0 24-16,0-23 15,0-1-15,0 1 31,23 23-31,-23-24 16,0 24 0,0-23-1,0-1-15,0 24 16,24-23-16,-24 23 15,23-24-15,1 24 16,-24-24 0,23 24-16,-23-23 15,0-1-15,24 24 16,-24-23-1,0 23 1,0-24-16,0 24 16,0 0-16,0-23 15,0 23-15,23 0 16,-23-24-16,0 24 15,0 0 1,0 0-16,0 0 16,0 0-1,0 0-15,0-23 16,0 23-16,0 0 15,0 0 1,0-24-16,0 24 16,-23 0-1,46-23-15,-23 23 16,0 0-1,-23-24-15,23 24 16,0 0 0,0-23-16,0 23 15,0 0-15,0-24 16,-24 1-1,24 23-15,0 0 16,0-24 0,0 24-16,0 0 15,0 0 1,0-23 15,0-1-31,0 24 16,0-23-16,0 23 15,0-24-15,0 24 16,24 0-16,-24 0 15,0-23-15,-24 23 16,1-24-16,23 24 31,-24-23-31,48 23 16,-24-24-16,0 24 15,0 0-15,0-23 16,-24 23-16,48-24 16,-48 24-1,24 0-15,0-23 16,0 23-16,24 0 31,-24-24-31,0 24 16,0 0-16,0 0 15,-24-23-15,24 23 16,0 0-16,0 0 31,0 0-31,0-24 16,0 1-16,-23 23 15,23 0-15,0 0 16,0-24-16,-24 24 15,24 0 1,0-23 0,0 23-16,0 0 15,0 0-15,0-24 16,-23 24-16,23 0 31,0 0-31,0-23 16,0 23-1,0 0-15,0 0 16,0-24-1,0 24-15,0-23 16,0 23-16,0-24 16,0 24-1,0 0-15,0 0 16,0-23-1,0 23-15,23 0 16,-23-24 0,0 24-16,0-23 15,0 23-15,0 0 16,0-24-1,0 24-15,0-24 16,-23 24 0,23-23-16,0 23 15,0 0-15,23 0 16,-23-24-16,0 24 15,0-23 1,0 23-16,0 0 31,0-24-31,0 24 16,24-23-16,-24 23 15,0 0-15,23 0 16,-23-24-16,0 1 16,-23 23-1,23 0-15,0-24 16,0 48-16,0-48 15,0 24 1,0 0-16,-24-23 16,24 23-1,0 0-15,0-24 31,-23 24-31,23 0 16,0 0-16,0-23 16,0 23-16,0 0 15,0 0-15,0-24 16,0 24-1,0 0 1,23 0-16,-23 0 16,0 0-16,0 0 15,0 0 1,0-23-16,0-1 15,0 24 1,-23 0 0,23 0-16,-24 0 15,48 0-15,-1-23 16,-23 23-16,0 0 15,0 0 1,0-24-16,0 24 16,24-23-1,-24 23-15,23 0 16,-23 0-16,24-24 15,-24 24 1,0 0-16,23 0 16,-23-23-1,0 23-15,0 0 16,0 0-1,0-24-15,24 24 16,-24-23 0,0 23-16,0 0 15,0 0-15,0 0 16,0-24-1,0 24-15,0-23 16,0 23 0,0 0-1,0 0-15,0 0 16,0-24-16,0 24 15,0 0 1,0 0-16,-24 0 16,48 0-16,-48-23 15,1 23 1,23 0-16,-24-24 15,24 24 1,0 0-16,0 0 16,0 0-16,0 24 15,-23-24-15,23-24 16,0 24-1,0 0-15,-24 0 16,24 0-16,0 0 16,0 0-1,0 0-15,-23 0 16,23 0-1,0 0-15,0 24 16,0-24 0,0 0-16,-24 23 15,24-23-15,-23 0 16,23 0-1,0 24 1,-24-24-16,24 0 16,0 0-16,0 23 15,-23 1 1,23-24-16,0 0 31,0 0-31,-24 0 16,24 0-16,0 23 15,-23 1-15,-1-24 31,24 0-31,-23 0 16,23 0-16,-24 0 16,24 0-16,0 0 15,0 0-15,-23 0 16,-24 0-16,23 0 15,-23 0 1,47 0 0,0 0-16,0 0 15,0 0-15,0-24 16,0 24-1,-23 0-15,-1 0 16,1-23 0,23 23-16,0 0 15,-24 0-15,24-24 16,0 24-1,0 0-15,0-23 16,-24 23 0,24 0-16,0 0 15,0 0 1,-23 0-16,23 0 15,-24-24 1,24 24-16,0 0 16,0 0-16,-23 24 15,23-24 1,-24 0-16,1 0 15,23 0 1,0 0-16,0 0 16,-24 0-1,24 0-15,-23 0 16,-1 0-16,24 0 15,0 0 1,-23 23 0,23-23-16,-24 0 15,24 24-15,0-24 16,0 23-1,0-23-15,0 24 16,-23-24 0,23 0-16,0 23 15,-24-23-15,24 0 16,-23 24-1,-1-24-15,1 0 16,23 23 0,0 1-1,0-24-15,-24 23 16,1-23-16,23 0 15,0 24-15,-24-24 16,24 0-16,-23 23 16,23-23-16,0 0 15,0 0 1,0 24-16,-24-24 15,24 0 1,-23 0-16,23 23 16,0-23-1,-24 0 1,24 24-16,-23-24 15,-1 0-15,24 0 16,-23 0-16,23 23 31,-24-23-15,1 0-16,23 0 15,-24 0-15,24 0 16,-23 24 0,-1-1-16,24-23 15,-23 0-15,23 0 31,-24 0-31,24 0 16,-23 0-16,23 0 16,-24 0-16,24 0 15,-23 0-15,23 0 16,-24 0-1,24 0-15,-23 0 16,23 0 0,-47 0-1,23 0-15,0 0 16,24 0-16,-23 0 15,23 0-15,-24 0 16,48 0 0,-24 0-16,0 0 15,0 0-15,-24 0 16,1 24-16,-1-24 16,24 0-1,-23 0-15,23 23 16,-24-23-1,1 0-15,23 0 16,0 0 0,-24 0-16,1 0 15,-1 0 1,24 0-16,-23 0 15,23 0-15,-24 0 16,24 0 0,-23 0-16,23 0 15,0 0 1,-24-23-16,24 23 15,-23 0 1,23 0-16,-24 0 16,24 0-1,0-24 1,0 24-16,-23 0 15,23 0-15,0-23 16,0 23-16,0 0 16,-24 0-1,24 0-15,0-24 16,0 24-1,0 0-15,-23-23 16,-1 23 0,1 0-16,-1-24 15,1 24-15,23 0 16,23-23-1,-23 23-15,0-24 16,0 24 0,-23 0-16,23 0 15,0-23 1,0 23-16,-24-24 15,24 24-15,0-23 16,0 23 0,0 0-16,0-24 15,-23 24-15,23-23 16,-24 23-16,24 0 31,-23 0-31,23-24 16,-24 24-16,24-23 15,0 23-15,0-24 31,0 1-31,-23 23 16,-1-24-16,1 24 16,-1 0-16,24-23 15,-47 23-15,47 0 31,-23 0-31,-1 0 16,1 0 0,-1-24-16,24 24 15,-24 0-15,24 0 16,0 0-1,-23 0-15,-1 0 16,1 0 0,23 0-16,-24 0 15,1 0-15,-1 0 16,-23 0-1,24 0 1,46 0-16,-23 0 16,0 0-16,-23 0 15,-1 0-15,-23 0 31,47 0-31,-23 0 16,23 0-16,0 24 16,-24-24-16,1 0 15,23 0-15,0 0 16,-24 0-16,24 23 15,-23-23 1,23 24 0,23-24-16,-23 0 15,-23 23-15,23-23 16,0 24-1,-24-24-15,24 23 16,0-23 0,0 24-16,-23-24 15,-1 0-15,24 23 16,0-23-1,0 24-15,0-24 16,0 23 0,0-23-16,-23 0 31,23 24-31,0-24 15,0 23 1,0-23-16,0 24 16,0-24-16,0 23 15,0-23-15,-24 24 16,24-24-16,0 23 15,0-23 1,-23 0-16,23 0 16,0 0-1,-24 0-15,24 0 16,-23 0-16,-24 0 15,47 0 1,-24 0-16,24 0 16,-23 24-1,23-24-15,-24 0 16,1 0-1,23-24-15,-24 24 16,24 0-16,-23 24 16,-1-24-1,24 0-15,-23 0 16,23 0-16,-24 0 15,-23 0-15,47 0 32,-23 0-32,-1 0 15,0 0-15,24 0 16,-23 0-16,-1 23 15,24-46 1,-23 46 0,46-46-16,-46 23 15,23 0-15,0-24 16,-24 48-1,1-24 1,23-24-16,-24 24 16,24 0-1,-23 0-15,46 0 16,-23 0-16,-23 0 15,23-23 1,0 23-16,0 0 16,-24 0-1,24 0-15,0-24 31,-23 24-31,23 0 16,-24 0-16,48-23 16,-48 23-16,24 0 15,0-24-15,0 24 16,0 0-1,0-23-15,0 23 16,-23 0 0,-1 0-16,1-24 15,-1 24 1,1 0-16,46-23 15,-23 23 1,0 0-16,0 0 16,-23-24-16,23 24 15,0 0-15,0 0 16,-24-23-16,24 23 15,0 0 1,-23-24-16,23 24 16,0-23-1,-24 23-15,1 0 16,23 0-16,0-24 15,-24 24 1,24 0-16,-23-23 16,-1 23 15,24 0-31,0-24 15,0 48-15,-23-24 16,-1-24-16,1 24 16,23-23-16,0 23 15,-24 0-15,1-24 16,23 24-1,-24 0-15,1 0 16,23-23 0,-24 23-16,1 0 15,-1 0-15,24 0 0,-23-24 16,-24 24-1,23-23-15,1 23 16,-1 0 0,1-24-16,23 24 15,-24-23 1,0 23-16,24 0 15,-23 0 1,-1 0-16,1-24 16,-1 24-16,24 0 15,0-23 1,0 23-16,-23-24 15,23 24 1,-24 0-16,24 0 16,0-23-1,-23 23-15,23 0 16,0-24-1,-24 24-15,24 0 16,0 0-16,0 0 16,0-23-1,-47 23-15,47 0 16,-23 0 15,23 0-31,23-24 0,-23 24 16,0 0-16,0-23 15,-23 23-15,-1 0 16,-23 0-1,47 0-15,0-24 32,0 24-32,24-24 0,-48 24 15,24 0 1,0 0-16,-23 0 0,23 0 15,0-23 1,-24-1-16,24 24 16,0-23-16,-23 23 15,23 0 1,0-24-16,0 24 15,0 0 1,0 0-16,0 0 16,0-23-1,-24 23-15,24-24 16,0 24-1,-23-23-15,23 23 16,0-24-16,0 1 16,0 23-1,0 0-15,0-24 16,-24 24-1,24-23-15,0 23 16,-23-24 0,23 24-16,0-23 15,0-1-15,0 24 16,0-23-1,0-1 1,0 24-16,0-23 31,0-1-31,0 1 16,0 23-16,-24-24 15,24 24-15,0-23 16,0-1-16,-23 24 16,23-23-16,0 23 15,0-24 1,0 1-1,0 23-15,0-24 16,0 1 0,0 23-16,0-24 15,-24 24-15,24-23 31,0 23-31,0-24 16,0 24-16,-23-23 16,23 23-16,0-24 15,0 1-15,0 23 31,-24 0-31,24-24 16,0 24-16,0-23 16,-23 23-16,-1-24 15,1 24-15,23-23 16,0 23-1,0-24-15,0 1 16,0-1 0,0 24-16,0-24 15,0 1 1,0 23-16,-24-24 15,48 1 1,-24 23-16,0-24 16,23 1-16,-46 23 15,23-24 1,0 24-1,-24-23-15,24-1 16,0 24-16,24-47 16,-24 47-1,0-23-15,0-1 16,0 24-1,0 0-15,0-23 16,0 23 15,-24-24-31,1 1 16,23 23-16,0-24 15,23 1-15,-23 23 16,-23-24-16,-24 48 16,47-48-1,-24 1 1,24 23-1,0 0-15,-23 0 16,-1-24-16,24 24 16,-23 0-16,23-23 15,-24 23-15,24 0 16,0 0-16,-24 0 15,24-24 1,0 24-16,-23 0 16,23-23-16,-24 23 31,1 0-31,23-24 15,0 24-15,0 0 16,-24-23-16,24 23 16,0 0-16,-23-24 31,23 24-31,0 0 15,0-23-15,-24 23 16,24 0-16,0-24 31,0 24-31,0 0 16,0-23-16,0 23 15,0-24 1,0 24-16,24-23 16,-24 23-16,0-24 15,0 1 1,23 23-1,-23-24-15,0 24 16,0-23-16,24 23 16,-24-24-1,47 1-15,-47 23 16,0 0-1,23-24-15,-23 24 16,0 0 0,24-24-16,-24 24 15,0 0 1,0 0-16,24-23 15,-24 23-15,-24 0 16,24-24 0,-24 24-16,24 0 15,48 0 1,-48 0-16,23 0 15,1 0-15,-24 0 16,0-23-16,23 23 16,-23 0-16,24 0 15,-24 0 1,23 0-16,1 0 15,-24 0 1,23 0-16,-23 0 16,0 0-1,0 0 1,24 0-1,-24 0 1,0 0-16,0 0 16,23 0-16,-23 0 15,24 0-15,-1 0 16,-23 0-16,24 0 15,-24 0-15,0 0 16,0 0 0,23 0-16,-46 0 15,23 0-15,0 0 16,0 0-1,23 0-15,-23 0 32,0 0-32,0 0 15,0 0-15,0 0 16,0 0-16,0 0 15,0 0 1,0 0-16,0 0 16,0 0-16,0 0 15,24 0-15,-24 0 16,0 0-1,0 0-15,0 0 16,0 0 0,0 0-16,0 0 15,0 0-15,0 0 31,0-24-31,0 24 16,-24 0-16,24 0 16,24 0-1,-24 0 1,0 0-16,0 0 15,-24 0-15,24-23 16,0 23 0,-23 0-1,23 0-15,-24 0 16,24 0-16,0 0 15,24 0 1,-24 0-16,0 0 16,0 0-16,0 0 15,0 0 1,-24 0-16,24 0 15,0 0 1,0 0-16,0-24 16,-23 24-16,23 0 15,0 0 1,-24 0-16,24-23 15,-23 23 1,23 0-16,-24 0 16,24 0-1,-23 0-15,23 0 16,0 0-1,0 0-15,-24-24 16,24 24-16,-47 0 16,24 0-1,-1 0-15,24 0 16,0 0-1,0-23-15,-23 23 16,23 0 0,0-24-16,0 48 15,0-48 1,0 24-16,0 24 15,-24-48-15,24 1 16,0 23-16,0-24 16,0 24-16,0 0 15,-24-23 1,24 23 15,0-24-31,0 1 16,0 23-16,0-24 15,0 24-15,0-23 16,0 23-16,0-24 15,0 1-15,-23-1 16,23 24-16,-24-23 16,1-1-1,23 1-15,23-1 16,-23 1-1,24 23-15,-1-24 16,-23 1 0,24-1-16,0 1 15,-24-1-15,23 1 16,-23 23-1,24-24-15,-1 1 16,1-1 0,-24 24-16,23-23 15,-23-1-15,24 24 16,-1-23-1,24-1-15,-23 24 16,-1-23 0,-23 23-16,24-24 15,-1 24 1,1 0-16,23-24 15,-24 24 1,1 0-16,-1-23 16,1 23-16,-1 0 31,1 0-31,-1 0 15,1 0-15,-1 0 16,-23 0-16,24 0 31,-1 0-31,-23 23 16,47-23-16,-47 0 15,47 0-15,-23 24 16,-1-24-16,1 0 16,-24 0-1,23 0 1,1 24-16,-24-24 15,0 23-15,0-23 16,0 0 0,0 24-16,0-24 15,23 23-15,25-23 16,-25 0-1,24 0-15,-23 0 16,-24 24 0,23-24-16,1 0 15,-1 0-15,-23 23 16,24-23-16,-1 24 15,1-24 1,-1 0-16,-23 23 16,24-23-16,-1 0 15,-23 24 1,24-24-16,-24 23 15,23-23 1,1 24-16,-24-24 16,23 0-1,-23 0-15,24 0 16,-1 23-1,1-23-15,-24 0 16,23 24-16,1-24 16,-24 0-1,23 0-15,1 0 31,-1 0-31,-23 0 16,24 0-16,-1 0 16,1 0-1,23 0-15,-24 23 16,-23-23-16,24 0 15,-1 0-15,-23 0 32,47 0-32,-47 0 15,0 0-15,0 0 16,0 0-16,0 24 15,24-24 1,-1 0-16,1 0 16,-1 0-16,1 0 15,0 0 1,-1 0-16,1 0 15,-1 0 1,-23 0 0,24 0-16,-1 0 15,1 0-15,-1 0 16,-23 0-1,24 0-15,-1 0 16,1 0-16,-1 0 16,1 0-1,-24 0-15,23-24 16,1 24-1,-24 0-15,23 0 16,-23 0 0,24 0-16,-24 0 15,23 0-15,-23-23 16,24 23-1,-24 0-15,0-24 16,23 1 0,1 23-16,-24 0 15,23 0 1,1 0-16,-24 0 15,0-24 1,23 24-16,-23 0 16,24 0-16,-1 0 15,1-23 1,-24 23-16,23 0 15,1-24 1,-1 24-16,1-23 16,-1 23-1,1 0-15,-1-24 16,1 1-1,-1 23-15,1-24 16,-1 24-16,1 24 16,-1-48-1,-23 24-15,0 0 16,0 0-1,0 0-15,24-23 16,-24 23 0,24 0-16,-24-24 15,23 24-15,1 0 16,-24 0-16,23-23 15,1 23 1,23 0 0,-47-24-16,47 24 15,-47 0-15,23 0 16,24 0-16,-23 0 31,-1-24-31,24 24 16,-23-23-16,-1 23 15,1 0 1,23 0-1,-24-24-15,1 24 16,-1 0-16,1 0 16,23 0-1,-24 0-15,1-23 16,-1 23-16,24-24 15,-23 24 1,-1 0-16,1 0 16,-1 0-1,1-23-15,-1 23 16,1 0-1,0 0-15,-1 0 16,1 0 0,-24 0-16,23 0 15,1 0 1,-1 0-16,1 0 15,-1 0-15,1 0 16,-1 0 0,1 0-16,-1 0 15,1 0 1,-1 0-16,1 0 15,-1 0 1,24 0-16,-23 0 16,-1 0-16,1 0 15,-24 23 1,23-23-1,1 0-15,-1 0 16,1 0-16,-1 0 16,-23 0-1,24 0-15,-1 0 16,1 24-1,-1-24-15,1 0 16,-1 0-16,1 0 16,-1 0-1,-23 0-15,24 23 16,-1-23-1,1 0-15,-1 0 16,1 0 0,-24 0-16,23 24 15,-23-24-15,0 0 16,24 0-1,0 0-15,-24 0 16,23 0 0,1 0-16,-24 23 15,23 1 1,-23-24-16,0 0 15,24 0 1,-24 24-16,0-24 16,-24 0-16,48 0 15,-24 0 1,23 0-16,-23 0 15,24 0 1,-24 23-16,23 1 16,-23-24-1,24 0-15,-24 23 16,0-23-1,23 0-15,-23 0 16,24 24-16,-24-24 16,23 0-1,-23 23-15,24 1 16,-24-24-1,23 23-15,-23-23 16,0 24 0,24-24-16,-1 0 15,-23 0 1,24 23-1,-1-23-15,1 0 16,-1 0-16,24 0 16,-47 24-16,24-24 15,-1 0 1,1 0-16,-1 0 15,1 0 1,-1 0-16,1 0 16,-1 0-16,1 0 15,-1 23 1,1-23-16,-1 0 15,1 0 1,-24 0-16,23 0 16,1 24-1,-24-24-15,23 0 16,1 0-1,-24 0-15,23 0 16,-23 0-16,24 0 16,-24 0-1,0 0-15,24 0 16,-24 0-1,23 0-15,-23 0 16,24 23-16,-24-23 16,23 24-1,1-24-15,-24 0 16,0 0-16,23 0 15,-23 0-15,0 0 32,24 23-32,-24-23 15,23 0-15,-23 0 16,0 0-16,0 0 31,24 0-31,-24 24 16,0-24-1,23 0-15,-23 0 16,24 0-16,-24 0 15,23 0-15,-23 0 16,24 0 0,-24 0-1,0 0-15,23 23 16,-23-23-1,0 0-15,24 0 16,-24 0-16,23 0 16,-23 0-1,0 0-15,24 0 16,-24 0-1,23 0-15,-23 0 16,0 24 0,0-24-16,0 0 15,24 0-15,-1 0 16,-23 0-16,0 0 15,24 0-15,-24 0 32,0 0-32,23 0 15,-23 0-15,0 23 16,24-23-16,-1 0 15,-23 0 1,0 0-16,0 0 16,24 0-16,-1 24 15,-23-24 1,0 0-16,0 0 15,24 0 1,-24 0-16,0 23 16,23-23-1,-23 0-15,24 0 16,-24 0-1,0 0-15,23 0 16,-23 0-16,24 0 16,-24 0-1,0 0-15,23 24 16,-23-24-1,0 0-15,24 0 16,-24 0 0,0 0-16,0 0 15,0 0 1,23 0-16,-23 0 15,24 0-15,-1 0 16,-23 0 0,24 0-16,-24 0 15,0 0 1,0 0-16,23 0 15,-23 0 1,24 0-16,0 0 16,-24 0-16,23 0 15,-23 0 1,24 0-16,-24 0 15,0 0 1,23 0-16,-23-24 16,24 24-1,-24 0-15,0 0 16,23 0-16,-23 0 15,24 0 1,-24 0-16,23 0 16,-23 0-1,24 0-15,-24 0 16,23 0-1,1 0-15,-24-23 16,23 23 0,1 0-16,-1 0 15,1 0-15,-24 0 16,23 0-1,-23 0-15,24 0 16,-1-24 0,1 24-16,-1 0 15,1 0 16,-24 24-31,0-48 16,0 24-16,0 0 16,47 0-16,-47-23 15,23 23-15,1 0 16,-1 0-16,1 0 15,-1-24 1,1 24-16,-24 0 16,23 0-1,1 0-15,-1-23 16,1 23-1,-1 0-15,-23 0 16,0 0-16,24 0 16,-24 0-1,23 0-15,1 0 16,-24 0-1,0-24-15,0 24 16,0 0 0,23 0-16,-23 0 15,0 0-15,24-23 16,-1 23-16,-23 0 15,0 0-15,0 0 16,0-24 0,0 24-16,24 0 15,-24 0 16,0 0-15,0 0-16,24-23 16,-24 23-16,23 0 15,-23 0-15,24 23 16,-24-46-16,23 23 15,-23 0-15,0 0 16,0 0-16,0 0 16,0-24-1,24 24-15,-1 0 16,-46 0-1,23-23-15,23 23 16,-23 0-16,0 0 16,0-24-1,0 24-15,0 0 16,24 0-1,-24 0-15,23 0 16,-23-23 0,24 23-16,-1 0 15,1 0 1,-1 0-16,-23 0 15,0 0-15,0 0 16,0-24 0,0 24-16,24 0 15,-24 0-15,0 0 16,0 0-16</inkml:trace>
  <inkml:trace contextRef="#ctx0" brushRef="#br0" timeOffset="130887.7005">13402 2468 0,'0'0'16,"-23"0"-1,23 0-15,0 0 16,0 0-16,0 0 16,-24 0-16,24 0 31,-23 0-31,23 0 15,-24 0-15,24 0 16,-23 0-16,23 0 16,0-23-16,-24 23 15,24 0 1,-24 0-16,24 0 15,-23 0 1,23-24-16,-24 24 16,24 0 15,-23-23-31,23 23 15,-24 0-15,24-24 16,0 24-16,0 0 16,0 0-1,-23-23-15,23 23 16,0 0-16,0-24 15,-24 24-15,24 0 16,-23-23-16,23 23 16,0 0-1,0-24-15,0 24 16,0 0-1,-24 0-15,24 0 16,0-23 0,-23-1-16,23 24 15,0 0-15,0 0 16,0 0-1,-24-23 1,24 23-16,0 0 16,0 0-16,0-24 15,-23 24 1,23 0-16,0 0 15,0-23 1,-24 23-16,24-24 16,-23 24-16,23 0 15,0 0 1,0-23-16,0 23 15,-24 0 1,24-24-16,0 24 16,-23 0-1,23-23-15,0 23 16,-24 0-1,24-24 1,0 24-16,-23-23 16,23 23-16,0-24 15,0 24-15,0 0 16,0-24-1,-24 24-15,24 0 16,-23-23 0,23-1-16,0 24 31,0 0-31,0-23 15,-24 23-15,24 0 16,0-24-16,0 24 16,0-23-16,-23 23 15,23-24 1,-24 24-16,24-23 15,-23 23-15,-1-24 16,24 24 0,0-23-1,0 23-15,0 0 16,0-24-16,-23 24 15,23-23 1,0 23-16,0 0 16,0 0-16,0-24 15,-24 1 1,24 23-16,0-24 15,0 24-15,-23 0 16,23-23-16,0 23 31,0-24-31,-24 24 16,24 0-16,0-23 15,0 23 1,0 0 0,0-24-16,0 24 15,0-23 1,-23-1-16,23 24 15,0 0-15,0-23 16,0 23-16,0-24 16,-24 24-1,24 0-15,0-23 16,0 23-1,-23 0 1,23-24-16,0 24 16,-24-23-16,24 23 15,0 0 1,-23-24-16,23 24 15,0-23 1,-24 23-16,1 0 16,23 0-1,-24-24-15,1 24 16,23-23-16,-24 23 15,24 0-15,-24-24 16,24 24-16,0 0 16,-23-23-1,23 23-15,-24 0 16,1 0-1,23 0-15,-24-24 16,24 24 0,0 0-16,-23 0 15,-1 0-15,24-23 16,-23 23-1,23 0-15,0 0 16,-24 0 0,1 0-16,23 0 15,-24 0 1,1 0-16,-1-24 31,24 24-31,-23 0 16,23 0-16,-24 24 15,24-24-15,0 0 16,0 0-16,-23 0 15,23 0 1,0 0-16,-24 23 16,1-23-1,23 0-15,-47 0 16,23 0-16,24 0 15,0 0 1,-23 0-16,23 0 16,0 0-1,0 0-15,-24 0 16,24 24-1,-23-24-15,23 0 16,-24 0 0,24 0-16,-23 0 15,23 0 1,0 0-16,-24 0 15,24 0-15,-23 0 16,-1 0-16,1 0 16,-1 0-1,1 0 1,-1 0-16,1 0 15,-1 0-15,24 23 16,-23-23 0,23 0-1,-24 0-15,24 0 16,-23 0-16,-1 0 15,24 0 1,0 0-16,0 0 16,0 0-16</inkml:trace>
  <inkml:trace contextRef="#ctx0" brushRef="#br0" timeOffset="198610.6034">23677 11309 0,'0'-24'437,"23"1"-437,1-24 16,-24 23-1,24 24 1,-24-23-1,0-1 17,23-23-17,71-94-15,-94 94 16,0 47 109,0-23-79,0 23-14,24 0 92,-24 0-46,47 0-31,70-47-31,-46 23-1,-24 1 1,-47 23-16,0 0 78,23 0 31,1 0-78,-1-24-31,1 1 16,23-1 31,-24 24-32,-23 0 63,24 0 32,23 0-79,-24-23-31,1-1 15,-1 1 1,1 23 0,-24 0 30,0 0 17,23-24-32,24-23-15,-47 47-1,0-23-15,0 23 141,0-24-126,0-23 1,0-24-1,0 1 1,0 46-16,0 1 16,0 23 30,24 0 32,-24-24-62,0 24 124,0 0-124,-24 0-16,24 24 16,-70-24-1,70 23 1,-24-23-16,1 24 78,23-24 109,0 0-109,0-24-47,-47-23-31,23 47 16,1 0-1,23-23 95,0-1-79,0-23 47,-24-23-63,1 46 1,23 24 0,0-23 15,0-1 0,0-23 31,0 0-46,0 24 0,-24 23-1,24 0 1,0-24 31,0 1-1,0-1-30,0 1-16,-23-1 16,23 24 30,0-23-46,0 23 47,-24 0-31,1 0-1,-1-24 1,1 24-16,-1 0 47,24-23 530,0-1-577,-23 24 16,23 0-1,-24-23 17,24-1-32,-23 24 15,23-23 1,0-1 31,-24 1-32,1 23-15,-1 0 47,24-24-16,0 24 0,-23 0 1,23-23-17,-71 23-15,71 0 16,-23 0-1,-1 0 1,24 0 15,-47 0-15,0 0-1,47 0-15,-47 0 16,23 0 0,1 0-1,-24-24-15,23 24 16,-23-24-1,24 24 1,-1 0 0,24 0-16,-47-23 15,24 23 1,-1 0-1,1 0-15,-1-24 16,24 24 0,-47-23-1,24 23-15,-1-24 16,24 24-1,0-47 1,0 24 0,0 23-1,0-24 406,0 1-405,-47-1-16,24 24 16,23-23 30,-24 23-46,24-24 16,-23 24 0,-1-23-1,24-1-15,0 1 16,0 23-1,0-24 17,0 1-17,0-1 16,0 24-31,0-47 16,0 0 0,-23 0-1,-1 24 1,24-1 15,0 1-31,-23 23 16,23-24-1,-24-23 1,24 47-1,0-23-15,0-1 16,0 1 0,0 23-1,0 0 48,-23-24-63,23 1 46,0-24 469,0 23-499,0 0-1,0 24 1,0 0 15,0-23-15,0-1-1,23 1 1,-23 23 0,24-47-1,-24 23-15,0 24 31,0-23-15,23-1 31,-23-23-32,24-23 1,23-1 0,-47 48-1,0 23-15,23 0 47,-23-24 0,24-23-32,46-47 1,-46 47 0,-24 47-1,23 0-15,-23 0 16,0 0-1,0 24 1,0-24 46,0-24-15,0 24-47,0 0 16,0-23 31,0-1-16,0-23-31,0 24 15,0-1 1,0 1 109,0 23-110,0-24 1,0 1 0,0 23-16,0-24 109,0 1-94,0 23 1,0-24 0,0 24-16,-23 0 15,-1 0 32,24 0-47,0 0 31,-23 0-15,-1 0-1,1 0 126,23 0-141,0 0 47,-47 0 421,23 0-453,-46-23 1,23 23-1,23 0 1,24 0-16,0-24 16,0 0-1,0 1 1,-23 23-1,-24-24 1,23 24 0,24-23-1,0-1 79,0 24-63,0-23-15,0-1-16,0 24 31,0-23-16,0-1 1,0 1 0,0 23-1,-23-47 1,-1 23-1,24 24 1,-23 0 0,-1-23-16,-23 23 15,47-24 1,0 1-1,-47 23-15,23 0 16,1 0 0,-1-24-1,1 1 1,23-1-16,0 24 15,0-23 1,0-1 0,0 1-1,0 23 16,0-47-15,0-24 0,0 71-1,0-47 1,23 24 31,1 23-47,-24-24 468,0 24-468,0 0 15,0-23 1,0-1-1,0 1-15,0-1 16,0-23 0,-24 47-1,24 0 32,0-23-31,0-1 30,0 24-46,0-24 16,0 1 15,0-1 0,-23 24-15,23 0 0,0-23-1,0-24 1,0 47-1,0-24 48,0 1-16,0-1-47,23-70 15,48-23 1,-48 93-1,-23 1-15,0-1 16,0 1 0,0 23 30,0-24-14,24 1-17,-24 23 48,0-24-48,-24 24-15,24 0 47,-47 24-31,0-24-16,47 23 15,-23-23 1,-1 0 15,24 24 0,-23-24 78,23 0-109,0 23 16,0 1 0,0-24 93,-24 0-94,1 0-15,23 0 578,0 0-547,0-24-16,0 1 17,0-1-17,0 1 1,0-1-1,-24 24 1,24-23 15,0-1-15,0 24-1,0-23-15,0-1 16,0 24 0,0-23-1,0 23-15,0-24 47,0-23 62,0 47-109,0-23 16,0-1-1,0 1 1,0 23 0,0 0 30,0-24-14,0 1 30,0-24-62,0-1 16,24-22-1,-24 46 1,0 24 15,23 0 47,1-70-62,46 23-1,-23 23 1,-47 1-1,0 23 17,0 0-17,0 0-15,0 0 484,0-24-469,0 1 17,0 23-17,0-24 1,0 1-16,-23 23 47,23-24-16,0 24-16,0-23 1,-24-1 0,24 1-1,0-1 1,0-23-16,0 47 15,0-23 17,0-1-1,0 1 0,0 23-15,0 0-1,0-24 1,0-46 46,0 46-62,0 1 16,0 23 62,0-24-63,0 1 1,0-1 0,0 1-1,0-1-15,0 1 16,0 23 31,0-24 467,0 1-482,0-1-17,0 0 1,0 1-1,-23 23 1,23-24 0,0 1-16,-24 23 15,24 0 1,0-24-1,0 1 1,-23-24 0,23 47-1,-24 0-15,1 0 47,-1 0-31,1 0-1,-24-47 1,47 23-1,-24 24-15,24-23 32,0-1 61,0 1-62,0-1-31,0 1 16,0-1 124,24-23-124,-24 24 0,0-1-1,0 24 562,-24 0-561,-23-23 0,24-1 15,-24 24-31,47 0 47,-47-23-32,0 23-15,23 0 16,24-24-1,-23 24 1,-1 0 46,-23-23-46,24 23 0,-1 0-1,1-24 16,-1 24-15,1 0-16,-1 0 31,1-23-15,-1 23-16,1 0 31,-1 0-15,-47 0-16,48 0 15,23 0 1,0-24 31,0 1-32,0-1 1,-24 24 389,1 0-389,-24-23-16,0-1 16,-24-23-1,24 24 1,24-1-1,-24 1 17,23-1-17,-23 0-15,47 24 16,-23 0-1,23-23 1,-24 23 15,-23-24-15,0-46-16,0 70 15,0-24 1,47 24 0,-23 0-1,-24 0 32,0 0-47,23 0 16,1 0 15,23 0-31,-24 0 15,1 0 1,23 24 15,0-24-15,-48 0-1,25 0 1,-1 0-16,1 0 62,23 0-30,-24-24 358,24 1-375,-47 23 1,24-47-16,-24 23 15,47 1 1,0 23 0,-47-47 46,23 0-62,1 47 16,23-24-1,-24 24 1,1-23 31,-1 23-16,1 0-16,-1 0-15,1 0 32,-24 0-17,0 0 1,47 0-16,-24 0 15,1 0 17,-1 0-32,1 0 15,-1 23 1,1-23 15,-1 0-15,-23 24-1,24-24 63,23 0-47,-24 0-31,1 0 32,-1 0-17,24 0 1,-23 0 389,-1 0-405,24 0 32,0-24-1,-23 1-31,-48 23 15,71-24 1,0 24 15,-24-23 0,24-1-15,-47 24 0,47 0-1,-23 0 48,-24 0-32,47 0-16,0 24 1,-24-24 0,1 0-1,-1 23 1,24 1-16,0-1 15,-23-23 1,-1 0 0,24 24-16,0-24 15,-23 23 1,-24 1-1,0-1-15,23 1 16,1-24 15,-24 23 32,47 1-48,0-24 63,0 0-78,0 0 312,-24-24-296,1 24-1,23-23 1,-24 23 15,1 0-15,-1 0-1,1 0-15,23-24 47,0 24-16,0 0 1,-47 24-17,23-24 1,24 0-1,-23 23 1,-24 24 0,23-47-1,24 0 1,0 24-1,-23-1 1,-24 1 0,47-1-16,-24-23 46,1 47-46,-1-23 16,-23-1 0,47 1-1,-47 0 1,0-1-16,47-23 15,0 0 17,-47 24 420,23-1-436,1 1 30,-1-24-46,1 23 16,-1-23 93,24 0-78,-23 24 422,23-1-438,-24-23 1,24 24 15,-23-24 16,23 0-47,-47 0 16,0 23-1,0 1 1,47-24-1,-24 0-15,1 0 63,-48 0-48,1 23 1,23-23-16,47 0 31,-24 0-15,-23 24-1,24-24-15,-24 23 16,-1-23 0,48 0-1,-23 0-15,23 0 16,-24 0-1,1 0 17,23 24-17,-24-24 1,1 23-1,23 1-15,0-24 32,-24 0-17,1 23 1,-1 1-1,24-24 453,-70 0-452,-1 0-16,48 0 16,-1 0-1,-23 0 1,47 0-16,-23 0 15,-1-24 1,24 24 15,0-23-15,0 23-1,-23 0 1,-1 0-16,1 0 16,23 0 15,-24 0-31,-23 0 15,47 0 17,-23 0-32,-24 0 15,23 0-15,1 0 31,-24 0-15,23 0-16,1 0 16,-1 0 15,1 0 0,-1 0-15,1 0-1,-1 0-15,24 0 31,-24-24-15,1 24-16,-1 0 16,1 0-1,-24 0 1,47-23-1,0-1 1,-24 24 0,1 0-1,-1 0-15,24 0 655,0-23-639,0 23 0,-47 0-1,24-24 1,23 24-16,0-23 15,-24 23 1,24-24 0,-23 24-16,23 0 15,0-23 1,-47 23-1,47-24 1,-24 1-16,24 23 16,-23-24 15,-1 24 0,24-23-15,0 23 46,0-24-46,0 1-1,-23-1 1,23-23 77,-24 23 407,1 1-500,-1 23 15,1-24 1,23 1-16,0-1 62,-47 24-31,23 0-15,24 0 0,-23 0 15,-1-23-31,1 23 31,23 0-15,-24 0-1,1 0 32,-24 0-31,23 23-1,-23-23 1,47 0-16,-23 0 15,-1 0 63,24 0-78,0 0 63,-23-23-48,-1-1 1,-23 24 0,23-47-16,1 47 15,-1 0 1,1-23-1,23 23-15,-24 0 47,-23 0-31,47-24-16,0 1 15,-23 23 1,-1 0 0,24-24-16,0 1 46,0 23-30,0-24 15,-23 1-15,23-1 15,0 24-15,0 0-1,-24 0 16,24-23 1,0-1-17,0 1 1,0-1-1,0 1 141,0-1-140,0 1 0,0-1 77,-47 24 484,47-23-561,-23 23 0,-1 0-16,1-24 15,23 24 1,-24-23-1,1 23 1,23 0-16,0-24 47,0 1 31,-47-1-63,23 24-15,24-23 16,-23-1 0,23 1-1,-24 23 1,1 0 31,-1 0-32,24-24 1,-47 24-1,47-23-15,-23 23 16,-1 0 0,24-24 15,0 24-16,0-23 17,-23 23-17,23 0 1,-24-47-1,24 47 1,-23-24 0,23 0-1,0 1 16,0 23-15,0-24 15,-24 1-15,24 23-1,0-24-15,0 1 16,0-1 0,0 1 15,0-1-16,0 1 32,0-24 31,24 0-62,-1 0-16,-23 47 15,0-24 1,0 24 0,0-23 15,0-1 62,0-23-93,24 24 16,-1-1 0,-23 24 545,-23 0-545,23-23-1,0-1 17,-24 24-1,24 0 31,0 0-31,-47 24-15,24-24 0,23 0 15,-24 23 16,1 1-16,-25-1-16,25-23 1,-1 0 15,24 24 16,-23-24 15,23 23-46,0-23 0,-47 47-1,0-47 1,47 0-1,-24 0 422,24 24-406,-47 23-15,47-47 0,0 23-1,-23 24 63,-24-23-62,23-24-1,24 0-15,-47 23 32,0 24 404,0-23-420,24 23 187,-24 0-188,-24-47 1,24 23-16,24-23 31,-1 24 16,24-24-31,-23 0-16,-1 0 62,24 0 0,-47 24-46,0-1 0,47-23-1,-23 0 1,-1 0 15,24 0-15,0-23 15,-47 23-16,-24 0 1,48 0 0,-1 0-1,24 0-15,0 0 31,-47 0 1,-23 0-17,70 0 1,-24-24-16,24 0 15,0 1 1,-23 23 0,-1 0-1,24 0 1,-23 0-1,-1 0 17,24 0-1,-23 0-31,23 0 31,0-24-15,-24 24-1,1 0 1,23 0 15,-24-23 390,1-1-405,23 24-1,-24-23 1,24 23-16,-23-24 16,-1 24-1,24 0 1,-23 0-1,23-23 17,-24 23-17,1 0 16,-1 0-15,1 0-16,23-24 47,0 1-32,0 23 17,-24 0 14,24-24-30,0 1-16,0-1 16,-23 24-1,-1 0 1,1 0-1,23-23 110,0-1-109,0 1 31,0 23 31,0-24-63,0 24 1,-24 0-1,24-23 126,-23 23-126,23 0 1,0-24 0,0 1-16,0 23 46,0 0 17,-24 0-48,24 23 126,-23-23-48,-1 0-77,24 0 0,0-23 15,0 23 62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5-08-12T14:53:15.09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22666 5055 0,'47'0'328,"0"0"-313,-47 0 1,0 23 0,24-23 15,-1 0 0,24 0-31,0 0 16,-23 0-1,-24 0 48,23 0-1,24 0-62,-47 0 16,24 0-1,-1 0 1,1 0 46,-1 0-46,48 0-1,-1 0 1,-70 0-16,0 0 109,0 24-31,24-24-62,-1 0-16,1 23 15,-24-23 1,0 24 0,23-24-16,-23 23 15,0 1 1,47-24 62,-47 0-63,24 0 1,-24 23 0,23-23-16,-23 0 62,24 0-62,-24 0 16,0-23 15,0-1-31,0 24 15,0-23 1,23 23 0,-23-24-16,0 1 31,71-1 0,-24 1-31,0-1 16,-24 24-1,-23-23 48,24 23-32,-24-24 0,0 24 109,0-23-124,0-1 15,0 1 32,0-1-48,118-117 1,-71 94-1,-47 47-15,0-24 16,0 24 0,23 0 108,48-23-108,23-24 0,-47 23-1,-47 24 1,23 0-16,-23 0 140,24 0 1,23-23-126,23-71 1,-46 94-16,-24-24 31,0 1 94,47-24-63,23-118-46,1 118-1,-71 24 1,23 23-16,-23 0 62,0-24-30,0 1-17,0 23 1,0-24-1,24-23 1,-1 47-16,-23-23 140,0 23-124,24 0-16,-24-24 16,0 1 62,23 23-32,-23 0-30,0 0 78,47-24-79,0 24 48,1-47-48,-25 47 1,1-24-16,23 1 15,117-118 1,-117 94 0,-23 23-16,-24 24 187,23 0-172,1 24 1,46-1-16,1 24 16,-24-23-16,-47-1 15,23-23 1,-23 24-1,47-24 32,-23 23-31,-24-23-1,0 0 1,70 47 0,-23-23-16,-23 0 15,-1-24 625,1 0-609,-1 0 31,1 0-46,0 0 0,-1 0-16,1 0 62,46 0-46,1 0-1,-71 0 1,23 0-16,-23 0 31,47 0 0,0 23-15,-23 1 15,-1-24-31,-23 23 16,24-23-1,23 0 32,-24 24-31,24-24-16,-47 0 15,24 0 32,-1 0 62,48 0-93,-48 0-1,1 0-15,-24-24 63,0 1-16,117-72-47,-23 1 15,-94 47 1,24 47-1,-24 0 32,23 0-31,1 0 46,-24 0-46,24 0-1,-24 0 79,0 0 0,23 0-79,-23 24-15,0-24 16,0 23-1,24 24 1,-24-23 0,23-1 77,1 1-77,-24 0-1,47-24 157,-24 0-156,1 23-16,-1-23 15,-23 0 1,71-23 46,-48-1-46,-23 0-1,24 1 1,-24 23 0,23-47-16,-23 23 15,0-23 1,0 24-1,0 23 48,0-24 30,0 24-30,24 0-1,-1 0-46,1 0-1,-1 24-15,1-24 125,-24 0-109,0 23-1,23-23 1,1 0 31,-24 0 0,0-23-47,0-48 15,0 48 1,0-1-1,0 1 1,0-1 15,23 24-31,-23-23 16,0-48-1,0 24 1,0 0 0,0 24 30,0 23-30,0 0 46,0-24-30,0 1 77,24 23-94,-24-24 17,23 24 61,24 24-77,0-24-1,-47 0 1,0 0-16,0-47 16,47 47 530,0-24-531,-23 24-15,23 0 94,71 0-79,-71 0-15,-47 0 16,23 0 15,1 0 32,-1 0-48,1 0 1,-1 0-1,-23 24-15,0-24 63,0 23-32,0 1 31,0 23-46,0-24 0,0 1-1,0-1 48,0 1-48,0-1 1,0 1-16,0-24 15,0 23 1,0 24 62,0-47-78,0 24 16,0 23 15,0-47-31,24 23 15,-24 24 32,0-47-31,0 24 31,23 46-32,24-23 1,-23-23 93,-24-1 359,23 1-468,-23-24 47,0 24-32,24-1 1,-24 24 15,0-23-31,23-24 47,1 47-31,-24-47-1,0 0 1,23 0 62,24 47-63,-47-24 1,0-23 0,0 0 30,24 0 1,-1 0 0,1 0-31,23 0-1,-24 0 1,1 0-16,-24 0 31,47 0-15,0-23-16,-47 23 15,0-24 16,23 24-15,24-23-16,24-24 16,-71 47-1,23 0 1,1 0-1,23-24 1,0 1 0,-23 23-1,-1 0-15,-23-24 47,24 24-47,-1-23 16,1 23-1,-24-24 1,23 24 46,48 0 1,-1 0-48,-23 0 1,-23 0-16,-24 0 31,23 0 16,1 0-16,-1 0-31,24-24 16,0 24-1,0-23 1,-47 23-16,24 0 15,-1 0 32,1 0-47,70 0 16,-24 0-1,-46 0 1,-1 0-16,1 47 16,0-23-1,-24-1 1,0-23-16,0 24 109,0-1 0,0-23-78,0 24 1,-24 46-1,-23-46-31,0-1 15,47 1 1,-24-24 31,1 0 15,-48 23-46,48-23-16,-1 0 15,24 24 63,-70-24-62,-48 0-16,-23 0 16,118 0-1,-1 0 1,1 0-16,23 0 47,-47 0-32,23 0 1,24 0-1,-23 0 17,-95 0-17,71 0 1,-47 0-16,70 0 15,1 0 17,23 23-1,0-23 0,-24 24-15,1-24-1,23 23 1,-47 1 31,23-1-47,1 1 15,-1-24 1,1 0 46,23 23-46,-24 24-16,-23 0 15,47-47 1,0 24 15,0-1 63,-70 24-79,46 24 1,24-48 0,0 1-1,-47 23 32,24-24-31,23 1-1,0-24 16,-24 23-15,24 1 0,0-24 155,0 47-155,24-47-1,-24 0-15,0 24 47,23 23 109,-23-47-156,0 23 31,47 24-15,-23 0 0,-1-47-16,-23 24 156,24-1-156,23 24 15,23-23 1,1 46-1,-24-23-15,-24-47 16,-23 24 15,24-24 16,-95 70 483,48-23-514,23-47 0,-71 47 46,71-23-46,-23-24 30,-1 47-14,1-47 14,23 23 1,-47 1-31,23-1-1,1-23 1,-1 0 0,24 24 140,0 23-156,0-47 15,24 47 204,-1 0-204,-23-23 1,0-1-1,24 1 1,-1-1 31,-23-23 46,0 24-15,0 46-78,0-70 16,-23 24 15,-1 23-31,24-47 16,0 0-1,-23 0 63,-48 23-78,48 1 16,-1-24 0,24 23 15,-23-23 0,23 0 0,-71 0-15,1 0-1,23-23-15,0-1 16,0 24 0,0-23-1,47-1 1,0 24 62,-95 0-63,95-23-15,-23 23 16,23 0 156,0 0 311,0 0-467,23 0-1,-23 23 1,47-23-16,-47 24 16,0-24-1,48 47 1,-25-47-1,-23 47-15,0-47 32,24 0-17,-1 0 1,-23 23 0,0 1 15,0-1 16,24-23-32,-24 24 16,0 23 16,0-24-31,0 1-1,23 23 32,-23-47-31,24 47-1,-24-24-15,0-23 125,0 71-109,0-48-1,-24 24-15,1-23 16,23-1 0,0-23 93,-71 0-94,24 47-15,47-47 16,-24 0 0,1 0 108,-1 0-92,1 0-17,-1 0-15,24 0 16,-23 0 15,23 0 78,0 24 422,0-1-516,-24-23 16,24 24 47,0 23-62,0-47 0,0 24-1,0-1 1,0 1-16,0-1 31,0 1 0,0 46-15,0-46-1,0-1 17,0-23 30,0 24-46,0 23-1,0-24-15,0 24 31,0-23-15,0-1 0,0-23 15,0 24 62,-23 70-77,23-94-16,0 23 31,-24 24 63,1-23-79,23-24 1,0 23 15,0 24-15,0-47-16,0 0 203,0 0-188,-24 0 32,-93 0-16,93 0-15,-23 0-1,24 0 1,23-23 62,0-1-47,-24 24-15,1 0-16,-1 0 15,24-23 17,0 23 30,-23 0-31,-1 0 63,24 0-79,-70 0 1,46 0-16,24 0 47,0 0-16,0 0 16,-47 23 31,24-23-78,23 24 31,0-24 0,0 0 0,0 23 16,-71 1-31,48 23-16,-48-24 15,48-23 1,23 0 0,0 24 46,-24-24-46,0 23 15,24 25-16,0-48 1,-23 0 0,23 23 140,-24-23-141,1 47 1,-1-47 31,1 24-32,-1-24 32,1 0-31,-1 0 62,-23 0-63,24 0 16,23 0-15,0 0 15,-24 0 0,1 0-15,23-24-16,-24 24 31,1-23-15,-1 23-16,1-24 15,-24 1 1,47 23 124,0 0 344,-24 0-437,1 47 0,-1 0-32,24-47 1,-23 0 77,23 23-46,0 1 0,-24 23-16,-23 0-15,24 0-1,-1-24-15,24 1 125,-23-24-94,23 47-15,0 0 0,-24-47 30,24 70-14,0-46-32,0-24 31,0 47-16,0 0 1,0-47 78,0 23-63,0 1-16,0-24 63,0 23-46,0 24-17,0-47 1,0 24 46,0-1 1,0 1-63,0-1 15,0 1 188,47 94-187,-47-71-1,24 0-15,-24-24 31,0 1 141,0-24-156,0 0-1,-24 0 1,1 0-1,23 0-15,-94 0 16,-47 23 0,46 1-1,25-24-15,46 0 16,24 0-1,-94 0 1,47 0 0,-23 23-1,-1-23 1,1 0-1,46 0-15,-23 0 16,24 0 124,23 0-140,-24 0 47,24 0-31,-47 0-1,24 0 1,-1 0 15,-46 24-15,-1-1-1,71-23-15,-23 24 32,23-24 14,-48 0-30,25-24-16,23 24 16,-24 0 327,-23 0-328,0 0-15,-23 0 16,46 0 0,-23-23-1,47-1 32,-23 24 0,-48 0-32,24-23-15,24 23 16,23 0 0,-24 0 46,-23 0-46,24 0-1,-1 0 1,24-24-1,-47 24 1,47 0 0,-23 0-1,-1 0 32,1 0-47,-24 24 16,47-1-1,-24-23 1,1 0-16,-1 24 15,-23-24 1,-23 23 0,70-23-1,-24 0-15,-23 0 31,23 0-15,1 0-16,-1 0 16,1 0-1,-48 0 1,24 0-16,47 0 15,-23 0 1,23-23 15,0-1 0,-24 24-15,1 0 0,23 0-1,-24 0 1,1 0-16,23-23 15,0-1 17,0 24-17,-47 0-15,23 0 16,24 0-1,-23-23 1,-1 23-16,1-24 16,23 24 30,0-23-14,-24 23 342,24 0-358,-23 0 108,-1 0-14,24 0-64,-23 0-30,-24 0-16,47 0 109,0-24-62,0 1-31,0-1 15,0 24 78,0 24-109,0-1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0850-0874-4A61-99B4-D613C5E8D9EA}" type="datetimeFigureOut">
              <a:rPr lang="en-US"/>
              <a:t>8/11/2015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EC53-F507-411E-9ADC-FBCFECE09D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44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8246" y="4063998"/>
            <a:ext cx="9220200" cy="1016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8246" y="1828800"/>
            <a:ext cx="9220200" cy="2147926"/>
          </a:xfrm>
        </p:spPr>
        <p:txBody>
          <a:bodyPr anchor="ctr">
            <a:normAutofit/>
          </a:bodyPr>
          <a:lstStyle>
            <a:lvl1pPr algn="ctr">
              <a:defRPr sz="4400" cap="all" normalizeH="0" baseline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7869" y="482602"/>
            <a:ext cx="6602281" cy="58420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2" indent="0">
              <a:buNone/>
              <a:defRPr sz="2700"/>
            </a:lvl5pPr>
            <a:lvl6pPr marL="3047466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4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669581">
              <a:defRPr baseline="0"/>
            </a:lvl6pPr>
            <a:lvl7pPr marL="2669581">
              <a:defRPr baseline="0"/>
            </a:lvl7pPr>
            <a:lvl8pPr marL="2669581">
              <a:defRPr baseline="0"/>
            </a:lvl8pPr>
            <a:lvl9pPr marL="2669581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5347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163" y="685800"/>
            <a:ext cx="9040045" cy="5588002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40043" y="685800"/>
            <a:ext cx="1843982" cy="55880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9176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163" y="1803401"/>
            <a:ext cx="10360501" cy="4470400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6430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2"/>
            <a:ext cx="9751060" cy="1992597"/>
          </a:xfrm>
        </p:spPr>
        <p:txBody>
          <a:bodyPr anchor="b" anchorCtr="0">
            <a:noAutofit/>
          </a:bodyPr>
          <a:lstStyle>
            <a:lvl1pPr algn="ctr">
              <a:defRPr sz="4400" b="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3890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 baseline="0"/>
            </a:lvl6pPr>
            <a:lvl7pPr marL="2669581">
              <a:defRPr sz="1400" baseline="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065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2" indent="0">
              <a:buNone/>
              <a:defRPr sz="2100" b="1"/>
            </a:lvl5pPr>
            <a:lvl6pPr marL="3047466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2" indent="0">
              <a:buNone/>
              <a:defRPr sz="2100" b="1"/>
            </a:lvl5pPr>
            <a:lvl6pPr marL="3047466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6168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6968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8/11/2015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4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507868" y="482602"/>
            <a:ext cx="6602280" cy="58420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1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7870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2" indent="0">
              <a:buNone/>
              <a:defRPr sz="2700"/>
            </a:lvl5pPr>
            <a:lvl6pPr marL="3047466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134" y="3733800"/>
            <a:ext cx="5180251" cy="172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134" y="1905000"/>
            <a:ext cx="5180251" cy="17272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9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B9B9059-F1D6-41D0-95CF-D21CAA096B3A}" type="datetimeFigureOut">
              <a:rPr lang="en-US" smtClean="0"/>
              <a:pPr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163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3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299488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5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2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6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youtube.com/watch?v=Z12xvX4Mag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customXml" Target="../ink/ink3.xml"/><Relationship Id="rId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8246" y="4063998"/>
            <a:ext cx="9220200" cy="1803402"/>
          </a:xfrm>
        </p:spPr>
        <p:txBody>
          <a:bodyPr>
            <a:normAutofit/>
          </a:bodyPr>
          <a:lstStyle/>
          <a:p>
            <a:r>
              <a:rPr lang="en-US" b="1" u="sng" dirty="0"/>
              <a:t>SS7G5</a:t>
            </a:r>
            <a:r>
              <a:rPr lang="en-US" b="1" dirty="0"/>
              <a:t>: The student will locate selected features in Southwestern Asia (Middle East).</a:t>
            </a:r>
          </a:p>
          <a:p>
            <a:r>
              <a:rPr lang="en-US" b="1" u="sng" dirty="0" smtClean="0"/>
              <a:t>Bell-Ringer</a:t>
            </a:r>
            <a:r>
              <a:rPr lang="en-US" b="1" dirty="0" smtClean="0"/>
              <a:t>: Write a sentence using one of our vocabulary words from yesterday.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Mapping The Middle East Project</a:t>
            </a:r>
            <a:endParaRPr lang="en-US" b="1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2116080" y="6195960"/>
              <a:ext cx="9000" cy="172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06720" y="6186600"/>
                <a:ext cx="27720" cy="3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1702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What words do we remember and can you provide the definitions? (Vocab Quiz Next Wednesday)</a:t>
            </a:r>
            <a:endParaRPr lang="en-US" b="1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52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Follow along with me as I read the instructions for our project.</a:t>
            </a:r>
            <a:endParaRPr lang="en-US" b="1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of Mapping Project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3212" y="3505200"/>
            <a:ext cx="3627841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487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Begin this project in pencil in case you mess up. You will </a:t>
            </a:r>
            <a:r>
              <a:rPr lang="en-US" b="1" u="sng" dirty="0" smtClean="0"/>
              <a:t>NOT</a:t>
            </a:r>
            <a:r>
              <a:rPr lang="en-US" b="1" dirty="0" smtClean="0"/>
              <a:t> receive another sheet of paper for this project.</a:t>
            </a:r>
          </a:p>
          <a:p>
            <a:r>
              <a:rPr lang="en-US" b="1" dirty="0" smtClean="0"/>
              <a:t>Follow the instructions in the paper that I gave you and when finishing a section, cross it out to show you completed it.</a:t>
            </a:r>
          </a:p>
          <a:p>
            <a:r>
              <a:rPr lang="en-US" b="1" dirty="0" smtClean="0"/>
              <a:t>Measure out 6 feet on your map and cut there, your paper should not be longer than 6 feet.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3012" y="300037"/>
            <a:ext cx="1452563" cy="14525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6812" y="5105400"/>
            <a:ext cx="2286000" cy="1524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0212" y="5004018"/>
            <a:ext cx="2090737" cy="1726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102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You will have to find latitude and longitude for this project:</a:t>
            </a:r>
          </a:p>
          <a:p>
            <a:pPr lvl="1"/>
            <a:r>
              <a:rPr lang="en-US" b="1" dirty="0">
                <a:hlinkClick r:id="rId2"/>
              </a:rPr>
              <a:t>https://</a:t>
            </a:r>
            <a:r>
              <a:rPr lang="en-US" b="1" dirty="0" smtClean="0">
                <a:hlinkClick r:id="rId2"/>
              </a:rPr>
              <a:t>www.youtube.com/watch?v=Z12xvX4MagU</a:t>
            </a:r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Latitude and Longitude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1212" y="3442261"/>
            <a:ext cx="4876800" cy="296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21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When doing group work:</a:t>
            </a:r>
          </a:p>
          <a:p>
            <a:pPr lvl="1"/>
            <a:r>
              <a:rPr lang="en-US" b="1" dirty="0" smtClean="0"/>
              <a:t>Remain quiet, the volume does </a:t>
            </a:r>
            <a:r>
              <a:rPr lang="en-US" b="1" u="sng" dirty="0" smtClean="0"/>
              <a:t>NOT</a:t>
            </a:r>
            <a:r>
              <a:rPr lang="en-US" b="1" dirty="0" smtClean="0"/>
              <a:t> go above a whisper.</a:t>
            </a:r>
          </a:p>
          <a:p>
            <a:pPr lvl="1"/>
            <a:r>
              <a:rPr lang="en-US" b="1" dirty="0" smtClean="0"/>
              <a:t>Stay with your group, do not talk or work with other groups.</a:t>
            </a:r>
          </a:p>
          <a:p>
            <a:pPr lvl="1"/>
            <a:r>
              <a:rPr lang="en-US" b="1" dirty="0" smtClean="0"/>
              <a:t>Stay on-task, you should be focused on this work the entire time.</a:t>
            </a:r>
          </a:p>
          <a:p>
            <a:pPr lvl="1"/>
            <a:r>
              <a:rPr lang="en-US" b="1" dirty="0" smtClean="0"/>
              <a:t>Remember, this is 40% of your grade, so work hard and make sure you create a quality map that follows all the directions on the Mapping Activity Instructions.</a:t>
            </a:r>
          </a:p>
          <a:p>
            <a:pPr lvl="1"/>
            <a:r>
              <a:rPr lang="en-US" b="1" dirty="0" smtClean="0"/>
              <a:t>Anybody not following the above expectations will have their cards marked and the period will lose points.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Expectations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3012" y="228600"/>
            <a:ext cx="1905000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66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Is anybody confused or need me to go over anything again?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2212" y="3124200"/>
            <a:ext cx="3886200" cy="2910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776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1412" y="304800"/>
            <a:ext cx="9524999" cy="632384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1311840" y="321480"/>
              <a:ext cx="7542360" cy="628956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02480" y="312120"/>
                <a:ext cx="7561080" cy="630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/>
              <p14:cNvContentPartPr/>
              <p14:nvPr/>
            </p14:nvContentPartPr>
            <p14:xfrm>
              <a:off x="8159760" y="1150920"/>
              <a:ext cx="2438280" cy="205740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150400" y="1141560"/>
                <a:ext cx="2457000" cy="2076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519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Gallery Walk</a:t>
            </a:r>
          </a:p>
          <a:p>
            <a:pPr lvl="1"/>
            <a:r>
              <a:rPr lang="en-US" b="1" dirty="0" smtClean="0"/>
              <a:t>Any comments or suggestions for groups?</a:t>
            </a:r>
          </a:p>
          <a:p>
            <a:pPr lvl="1"/>
            <a:endParaRPr lang="en-US" b="1" dirty="0"/>
          </a:p>
          <a:p>
            <a:r>
              <a:rPr lang="en-US" b="1" dirty="0" smtClean="0"/>
              <a:t>Does anybody have any questions still?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5612" y="381000"/>
            <a:ext cx="3429000" cy="192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146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imson landscape design templat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>
        <a:ln w="1905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Crimson landscape design template" id="{73D20169-401E-4972-B02F-4B0444B70099}" vid="{315B30EE-3D96-471E-B16F-FC3628778332}"/>
    </a:ext>
  </a:extLst>
</a:theme>
</file>

<file path=ppt/theme/theme2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E82CB02-9625-4F39-9A5B-61405831A8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Crimson landscape design slides</Template>
  <TotalTime>0</TotalTime>
  <Words>287</Words>
  <Application>Microsoft Office PowerPoint</Application>
  <PresentationFormat>Custom</PresentationFormat>
  <Paragraphs>29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Cambria</vt:lpstr>
      <vt:lpstr>Century Gothic</vt:lpstr>
      <vt:lpstr>Crimson landscape design template</vt:lpstr>
      <vt:lpstr>Mapping The Middle East Project</vt:lpstr>
      <vt:lpstr>Vocabulary Review</vt:lpstr>
      <vt:lpstr>Introduction of Mapping Project</vt:lpstr>
      <vt:lpstr>Suggestions</vt:lpstr>
      <vt:lpstr>Latitude and Longitude</vt:lpstr>
      <vt:lpstr>Project Expectations</vt:lpstr>
      <vt:lpstr>Questions</vt:lpstr>
      <vt:lpstr>PowerPoint Presentation</vt:lpstr>
      <vt:lpstr>Closing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2015-08-11T23:00:35Z</dcterms:created>
  <dcterms:modified xsi:type="dcterms:W3CDTF">2015-08-12T20:19:47Z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TC034605129991</vt:lpwstr>
  </property>
</Properties>
</file>