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720" r:id="rId3"/>
  </p:sldMasterIdLst>
  <p:sldIdLst>
    <p:sldId id="256" r:id="rId4"/>
    <p:sldId id="257" r:id="rId5"/>
    <p:sldId id="258" r:id="rId6"/>
    <p:sldId id="259" r:id="rId7"/>
    <p:sldId id="263" r:id="rId8"/>
    <p:sldId id="264" r:id="rId9"/>
    <p:sldId id="265" r:id="rId10"/>
    <p:sldId id="266" r:id="rId11"/>
    <p:sldId id="267" r:id="rId12"/>
    <p:sldId id="260" r:id="rId13"/>
    <p:sldId id="269" r:id="rId14"/>
    <p:sldId id="270" r:id="rId15"/>
    <p:sldId id="268" r:id="rId16"/>
    <p:sldId id="261" r:id="rId17"/>
    <p:sldId id="271" r:id="rId18"/>
    <p:sldId id="272" r:id="rId19"/>
    <p:sldId id="273" r:id="rId20"/>
    <p:sldId id="26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109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28.36041" units="1/cm"/>
          <inkml:channelProperty channel="Y" name="resolution" value="28.34646" units="1/cm"/>
          <inkml:channelProperty channel="T" name="resolution" value="1" units="1/dev"/>
        </inkml:channelProperties>
      </inkml:inkSource>
      <inkml:timestamp xml:id="ts0" timeString="2015-10-16T12:14:53.840"/>
    </inkml:context>
    <inkml:brush xml:id="br0">
      <inkml:brushProperty name="width" value="0.05292" units="cm"/>
      <inkml:brushProperty name="height" value="0.05292" units="cm"/>
    </inkml:brush>
  </inkml:definitions>
  <inkml:trace contextRef="#ctx0" brushRef="#br0">1503 8043 0,'0'0'16,"0"21"-16,-21 1 15,-1 20-15,22 0 31,0 1-31,22-1 16,-22 0-16,42-21 16,-21 22-16,-21-22 15,0 0-15,0 0 16,0 0-1,0-21-15,-21 0 16,42 0 0,-21-21-1,0-21-15,0 0 16,-21-1-16,0 1 15,0 0-15,21-1 16,-22 22 0,1-21-16,21 21 15,-21-1 1,0 22-16,21-21 15,0 21 1,0-21-16,21 21 16,-21 0-1,42 0-15,-20-21 16,-1 21-16,21 0 15,0-21 1,1 21-16,41 0 16,-41-21-1,-22 21-15,0-22 16,21 22-1,-20 22-15,-1-22 16,0 0-16,0 0 16,-21 0-16,0 0 15,0 0-15</inkml:trace>
  <inkml:trace contextRef="#ctx0" brushRef="#br0" timeOffset="265.1949">1482 8191 0,'0'0'16,"21"0"-16,0-21 15,0 21 1,0 0 0,22 0-16,20 0 15,-21 0-15,1 0 16,-1 21-16,0-21 15,-42 0-15</inkml:trace>
  <inkml:trace contextRef="#ctx0" brushRef="#br0" timeOffset="530.3898">1503 8382 0,'-21'0'16,"21"0"-16,21 0 16,21 0-16,0-21 15,1 21-15,-1 0 16,0 0-16,1 0 15,-1 0-15,-21 0 16,0 0 0,-21 0-16</inkml:trace>
  <inkml:trace contextRef="#ctx0" brushRef="#br0" timeOffset="811.1844">2032 8170 0,'0'0'16,"0"0"-16,0 0 15,21 21-15,0 1 16,0-1-1,1 0-15,-1 21 16,0-21-16,21 1 16,1 20-1,-22-42-15,0 21 16,0-21-16,-21 0 15,0 0-15</inkml:trace>
  <inkml:trace contextRef="#ctx0" brushRef="#br0" timeOffset="1076.3793">2222 8149 0,'0'0'16,"-42"21"-16,0 0 16,-1 22-1,22-22-15,-21 21 16,21-21-16,0 1 15,-1-1 1,1 0-16,21-21 16,0 0-16</inkml:trace>
  <inkml:trace contextRef="#ctx0" brushRef="#br0" timeOffset="1622.3688">2603 8191 0,'0'-21'15,"-21"21"-15,0 0 16,-21 0-16,-1 0 16,1 21-16,0 1 15,-1-1 1,22 0-16,0 0 15,21 0 1,0 0-16,42-21 16,-42 22-1,22-22-15,20 0 16,-21-22-16,21 22 15,-20-21 1,-22 21-16,21-21 16,0 0-1,-21 0-15,21 0 16,0 21-1,-21 0-15,0 0 16,0 0 0,0 0-16,0 21 15,0-21-15,0 21 16,0 21-1,0-42-15,0 21 16,0-21-16,0 0 16,0 0-16</inkml:trace>
  <inkml:trace contextRef="#ctx0" brushRef="#br0" timeOffset="2308.7556">2773 8234 0,'0'0'0,"0"0"16,0 0-16,-21 21 15,21 0-15,-22 0 16,22-21-16,0 21 15,0-21 1,0 22-16,0-22 16,0 0-16,0 0 15,22-22-15,-22 1 16,0 21-1,0-42-15,0 42 16,21-21-16,-21 0 16,0-1-1,-21 22-15,42 0 16,-21 0-1,21 0-15,-21 0 16,21 0 0,-21 0-16,0 22 15,0-22 1,21 21-16,-21-21 15,0 21-15,21-21 16,-21 0 0,0 0-16,22 0 15,-22-21 1,21 0-16,-21 21 31,42-22-31,-21 1 16,0 0-16,-21 21 15,22 0-15,-22 21 16,21-21-1,-21 21 1,0 1-16,0-1 16,21 0-16,-21-21 15,0 21-15,21 0 16,-21 0-1,0-21-15,0 0 16,0 0-16</inkml:trace>
  <inkml:trace contextRef="#ctx0" brushRef="#br0" timeOffset="2558.3508">3217 8149 0,'0'0'15,"0"21"-15,0 22 16,0-22-16,0 0 16,0 21-16,0 1 15,0-22 1,21 21-16,-21 0 15,0 1 1,0-22-16,0 0 16,0-21-16</inkml:trace>
  <inkml:trace contextRef="#ctx0" brushRef="#br0" timeOffset="2948.3433">3238 8107 0,'0'-21'15,"0"-1"-15,0 22 16,22-21-1,-22 42-15,42-21 16,-21 0 0,0 22-16,0-22 15,1 21-15,-1 0 16,-21 0-16,0 0 15,-21 0-15,21 1 32,-22-1-32,-20-21 15,21 21 1,-21-21-16,20 21 15,-20-21 1,0 0-16,42 0 16,0 0-16</inkml:trace>
  <inkml:trace contextRef="#ctx0" brushRef="#br0" timeOffset="3291.5367">3598 7810 0,'0'0'15,"0"22"-15,-21-22 16,0 21 0,21 21-16,0-21 15,0 43 1,0-22-16,21 0 31,-21 1-31,0-1 16,0 0-16,0-20 15,21-1-15,-21-21 16,0 0-16</inkml:trace>
  <inkml:trace contextRef="#ctx0" brushRef="#br0" timeOffset="3790.7271">3725 8107 0,'0'0'15,"0"0"-15,0 0 16,0 0-16,21 21 15,1-21-15,-1 0 16,21 21-16,0-42 16,-20 21-1,-1 0-15,-21-21 16,0 21-1,21-21-15,-21-1 16,21 22 0,-21-21-16,-21 0 15,0 21 1,-22-21-16,22 21 15,-21 0-15,0 0 16,20 21-16,1 0 31,0-21-31,21 21 16,0 1-16,-21-1 15,21 0-15,21 0 16,21 21 0,1-42-1,-1 22 1,0-1-16,1 0 15,-43-21-15,0 0 16,0 0-16</inkml:trace>
  <inkml:trace contextRef="#ctx0" brushRef="#br0" timeOffset="5147.901">1863 9737 0,'0'0'0,"0"0"15,-22 0-15,22 0 16,0 21 0,0 0-1,0 0-15,22 21 16,-22 1-16,21 20 15,-21-20-15,0 20 16,0 22-16,0-22 16,0 1-16,0 20 15,0 1 1,21 0-16,-21-22 15,0 43 1,0-42-16,0 20 16,0 1-1,-21-22-15,21 22 16,21 0-16,-21 21 15,0-43 1,-21 22-16,21-1 16,0-20-16,21 21 15,-21-22 1,42 22-16,-42-22 15,0 1-15,0-1 16,0 1 0,0-22-16,0 0 15,0 22-15,21-43 16,-42 21-1,21-20-15,0-1 16,0-21 0,-21-21-16,21 21 15,0 0-15</inkml:trace>
  <inkml:trace contextRef="#ctx0" brushRef="#br0" timeOffset="8069.6731">1778 9588 0,'0'0'0,"-21"0"15,21 0-15,-21 0 16,21 0 0,21 0-16,0 22 15,0-22 1,21 0-16,1 0 15,-1 0 1,0 0-16,22 0 16,-22 0-1,22 0 1,-1 0-16,1 0 0,-1 0 15,22 0 1,0-22-16,-22 22 16,22 0-1,-1 0-15,-20 0 31,-1-21-31,22 21 0,-21 0 16,41 0-16,-20-21 16,-21 0-1,20 21-15,1 0 16,0 0-1,-1 0 1,1 0-16,21-21 16,-43 21-16,22 0 15,0 0-15,20-21 16,1 21-1,-21 0-15,21 0 16,0 0 0,-43 0-16,43-22 15,0 22 1,-43 0-16,43 0 15,-21 0 1,-1 0-16,22 0 16,-21 0-16,0 0 15,-1 0 1,1 0-16,-22 0 15,22 0 1,0 0 0,-22 0-16,22 0 15,0 0-15,-22 0 16,1 0-1,-22-21-15,21 21 16,22 0-16,-43 0 16,22 0-1,-22 0 16,22 0-31,-22 0 0,0 0 0,-42 0 16,22 0 0,-1 0-16,-21 0 15,21 0-15,-21 0 16,0 0-1,21-21-15,-42 21 16,21 0 0,-21 0-16,0 21 15,21-21 1,21 0-16,-21 0 15,21 0 1,-21 21-16,-21-21 16,21 0-1,0 22-15,0-1 0,0-21 31,0 21-31,0 21 0,21-21 16,-21 1-16,21 20 16,-42-21-1,42 21-15,-21-20 16,0 20-1,21 0-15,-21 22 16,0-22-16,0 0 16,21 1-1,-21 20-15,0-20 16,0 20-1,0-21-15,0 22 16,22-22 0,-22 1-16,0 20 15,21 1-15,-21-1 16,0-21-1,21 22-15,-21-1 16,21-20 0,-21 20-16,21 1 0,-21-22 15,43 22 1,-43-1-16,21 1 15,-21-1 1,0 1-16,21-1 16,-21 1-1,21-22-15,0 21 16,0 1-16,-21-1 15,0 1 1,0-22 0,22 1-16,-1-1 15,0 0 1,-21 1-16,21-1 31,-21-21-31,0 21 16,21-20-16,-21-1 15,0 0-15,21 0 16,-21 0-16,0 0 15,0 1-15,0-22 16,0 0-16,0 21 16,0-21-1,0 0-15,0 0 16,0 21-1,0-21-15,0 0 16,-21 0-16,21 0 16,0 0-1,0 0-15,-21 21 16,21-21-1,-21 0-15,0 0 16,0 0 0,-22 0-16,1 0 15,0 0-15,-1 0 16,1 0-16,-22 0 31,22 0-31,-21 0 16,-1 0-16,1 0 15,-1 0-15,1-21 16,20 21-16,-41 0 15,20-21 1,1 21-16,-1 0 16,-21 0-16,22-21 15,-22 21 1,1 0-16,-1 0 15,0 0 1,-21 0-16,22 0 16,20 0-1,-20 0-15,-1 0 16,-21 0-16,21-22 15,1 44 1,-1-22-16,0 0 16,1 0-16,-1-22 15,-21 44-15,22-22 16,-1 0-1,0 0-15,1 0 16,-1 0 0,-21 0-16,21 0 15,22 0-15,-1 0 16,1 0-1,-22 21-15,1-21 16,20 0 0,-21 0-16,22 21 15,-22-21 1,43 0-16,-43 0 15,22 0 1,-1 0-16,1 0 16,-1 0-16,1 0 15,-1 21-15,22-21 16,-22 0-1,1 0-15,21 0 16,-1 0-16,1 0 16,0 21-1,-1-21-15,1 0 16,21 0-1,-22 0-15,1 0 16,0 0-16,-1 0 16,1 0-1,0 0-15,21 0 16,-22 21-1,22-21-15,-21 0 16,21 0-16,21-21 16,-22 21-16,44 0 15,-44 0-15,44 0 16,-44 0-1,22 0-15</inkml:trace>
  <inkml:trace contextRef="#ctx0" brushRef="#br0" timeOffset="9161.6521">1990 13102 0,'0'0'16,"0"0"-16,0 0 15,-22 21-15,22 0 16,-21 1-16,21-1 16,-21 21-1,21 0-15,-21 1 16,42-22-1,-21 21-15,0 1 16,0-1 0,0 0-16,0 22 15,0-22-15,0 22 16,21-1-16,-21 1 15,0-22-15,0 21 16,0 1 0,0-1-16,21 1 15,-21 21-15,22-22 16,-1 1-1,-21 20 1,0-20-16,21 20 16,-21 1-16,21-21 15,-21 20 1,-21 1-16,21 0 15,0-1 1,21 1-16,0 0 16,-21-1-16,0 1 15,0 0 1,0-1-16,21 1 15,-21 0-15,0-22 16,22 22-16,-44-22 16,44 22-1,-22-22-15,0 1 16,21-1-16,-21-20 15,0-1 1,0 0-16,0 1 16,0-1-16,-21 0 15,42-42 1,-42 22-16,21-22 15</inkml:trace>
  <inkml:trace contextRef="#ctx0" brushRef="#br0" timeOffset="12438.5891">1947 13081 0,'-21'0'16,"21"0"-16,-21-21 16,21 21-16,21 0 15,-21 0 1,21 0-16,0 0 15,22 21 1,-1-21-16,0 0 16,22 0-16,-22 0 15,22-21 1,-1 21-16,22 0 15,0 0 1,-1-21-16,22 21 16,-21 0-1,-1 0-15,22 0 16,-21 0-1,0 0-15,-22 0 16,43 0-16,-43 0 16,43 0-16,-21-22 15,0 22-15,20 0 16,-20 0-1,-21 0-15,20 0 16,1 0 0,0 0-16,-1 0 15,1 0-15,21 0 16,-22 22-1,1-22-15,21 0 16,-43 0 0,22 0-16,0 0 15,-22 21-15,43-21 16,-21 0-16,-1 0 15,22 0 1,-42 21-16,20-21 16,1 0-16,0 0 15,-22 21 1,43-21-16,-42 0 15,20 0 1,1 0-16,0 0 16,-22 0-1,22 0-15,-22 0 16,1 0-1,-1-21-15,1 21 16,20 0-16,1 0 16,-21 0-16,20 0 31,-20 0-31,-1 0 15,1 0-15,-1 0 16,1 0-16,-1 0 16,-20 0-16,20 0 15,-42 0 1,22 0-16,-22 0 15,0 0-15,-42-21 16,42 21 0,-21 0-16,21 0 15,-21 0 1,0 0-16,21 0 15,-42 0 1,21 0-16,21 0 16,-42 0-16,42 21 15,-42 0-15,21-21 16,0 21-16,0 0 15,0 22 1,0-22-16,0 21 16,0-21-1,-21 22-15,42-1 16,-21 0-1,21 1-15,-21-1 16,0 22-16,21-1 16,-21 1-1,22-22-15,-22 21 16,21 1-1,-21-1-15,21 22 32,21-21-32,-42-22 15,21 21-15,1 1 16,-22-1-16,0 22 15,0-21 1,21-1 0,0 1-16,-21 20 15,21-20-15,0-1 16,-21 22-16,21-22 15,1 22-15,-1-21 16,0 20-16,-21-20 16,21 20-16,21-20 15,-20 21 16,-22-1-31,42-20 16,-42 20-16,21-20 16,0-1-16,0 1 15,1-1-15,-1 22 16,21-21-16,-42-1 15,21 1-15,0-22 16,1 0-16,-22-21 16,21 22-1,0-22-15,-21 0 16,0-21-1,0 0-15,0 0 16,0 0 0,0 0-16,0 0 15,0 0-15,0 0 16,-21 0-1,21 0-15,0 0 16,0 0 0,-21 0-16,21 0 15,0 0 1,-22 0-16,1 0 15,-21 0 1,21-21-16,0 21 16,-22-21-16,22 42 15,-21-42-15,-1 21 16,1 0-16,0 0 15,-22 0 1,22 0-16,0 0 16,-1 0-1,-20 0-15,20 0 16,-20 0-1,-1-21-15,22 21 16,-21 0 0,-22 0-16,21 0 15,-20 0-15,-1 0 16,0 0-1,22 0-15,-43-22 32,21 22-32,1 0 15,-1 0-15,-21-21 16,22 21-16,-1 0 15,-42 0-15,42 21 16,1-21-16,-1 0 16,0 0-16,1 0 15,-1 0 1,0 0-16,-21 22 15,43-22 1,-1 0-16,-20 0 16,20 21-16,-20-21 15,20 0 1,-21 21-16,22-21 15,-22 0 1,22 21-16,-22-21 16,22 0-1,-1 0-15,22 0 16,-22 0-1,1 0-15,20 0 16,-41 21-16,20-21 16,1 0-16,-1 0 15,1 21 1,20-42-16,-41 21 15,41 0-15,1 0 16,-21 0 0,20 0-1,-20 21-15,-1-42 16,1 42-16,-1-21 15,22 0-15,-22 0 16,43 0 0,-21 0-16,-22 0 15,22 0 1,0 0-16,-1 0 15,1 0-15,21 0 16,-43 0 0,43 0-16,-21 22 15,21-22 1,-22 0-16,1 0 15,21 0-15,-21 21 16,-1-21-16,22 0 16,-21 0-1,-1 0-15,1 0 16,0 21-16,21-21 15,21 0 1,0 0-16,-22 21 16,1-21-1,0 0-15,0 0 16,0-21-1,21 21-15,-21 0 16,21 0-16,-22 0 16,1 21-1,-21-21-15,21 0 16,21 0-1,-43 0-15,43 0 16,0 0-16,-21 0 16,21 0-16,0 0 15,0 0 1,-21 0-16,21 0 15,0 0-15</inkml:trace>
  <inkml:trace contextRef="#ctx0" brushRef="#br0" timeOffset="26779.3416">1968 8848 0,'0'0'16,"-21"0"-16,21 0 15,-21 0-15,0 0 16,21 21-16,0 21 16,21-21-16,0 22 15,-42-22 1,21 42-16,0-42 15,0 22 1,0-1-16,21-21 16,-21 0-1,0 1-15,21-22 16,-21 0-1,0 0-15,0 0 16,0 0-16</inkml:trace>
  <inkml:trace contextRef="#ctx0" brushRef="#br0" timeOffset="27247.3326">1799 8699 0,'-21'22'16,"21"-22"-16,0 0 16,-21 21-16,63-42 15,-42 21 1,21 0-1,0 0-15,1 0 16,-1 21-16,21-21 16,-21 21-1,22 0-15,-43 0 16,21 0-1,-21 1-15,21-1 16,-21 0 0,-21 0-16,0 0 15,-22 0-15,22-21 16,0 22-16,0-22 15,0 0-15,21 0 16,0 0-16</inkml:trace>
  <inkml:trace contextRef="#ctx0" brushRef="#br0" timeOffset="27746.523">2117 9059 0,'0'0'16,"0"0"-1,0 21-15,-22-21 16,44 22-16,-22-22 16,0 21-16,0 0 15,0-21-15,21 21 31,-21-21-31,-21 0 16,-1 0-16,22 0 16,0-21 15,0 21-31,0-21 15,0 0-15,0-1 16,0 22-16,0-21 16,0 0-16,22 0 15,-22 0-15,21 21 16,0 0-16,0-21 15,0 21-15,0 21 16,1-21 0,-22 0-16,0 0 15,0 0-15</inkml:trace>
  <inkml:trace contextRef="#ctx0" brushRef="#br0" timeOffset="28167.7149">2371 9080 0,'0'0'16,"0"0"-16,0 0 16,0-21-16,0 42 15,21-42-15,-21 21 16,21-21-1,0 21-15,-21-21 16,21 0 15,0 21-31,-42 0 16,42 0-16,-21 0 15,0 0-15,-21-21 16,0 42-16,-21-21 16,-1 0-16,1 21 15,0-21 1,21 21-16,21 0 15,0 0-15,21 1 16,0-1 0,0-21-16,-21 0 15,42 21 1,-20-21-16,-1 0 15,-21 0-15</inkml:trace>
  <inkml:trace contextRef="#ctx0" brushRef="#br0" timeOffset="28561.9098">2709 8975 0,'0'0'16,"-42"0"-16,21 0 16,-22-22-16,22 22 15,21 0-15,0 0 16,0 22-1,0-1-15,-21-21 16,21 21 0,21-21-16,0 21 15,1-21 1,-1 21-16,-21 0 15,21-21-15,0 0 16,0 22 0,-21-22-16,0 0 15,-21 21 1,21 0-16,-21-21 15,0 0 1,21 21-16,-21-21 0,-22 0 16,43 0-16,0 0 0</inkml:trace>
  <inkml:trace contextRef="#ctx0" brushRef="#br0" timeOffset="28793.9098">2879 9080 0,'0'0'0,"0"0"0,0 0 0,-22 0 15,22 22-15,0-22 16,22 0 0,-22 0-16,0 0 0</inkml:trace>
  <inkml:trace contextRef="#ctx0" brushRef="#br0" timeOffset="28941.9098">2900 8805 0,'0'0'16,"-21"0"-16,-1 0 0,22 0 16,0 0-16</inkml:trace>
  <inkml:trace contextRef="#ctx0" brushRef="#br0" timeOffset="29555.9098">3217 8953 0,'0'0'0,"-21"0"15,21 0-15,-21 0 16,0 0-1,21 0-15,-21 22 16,-1-1 0,1 0-16,0 0 15,21 0-15,-21 0 16,21 1-1,0-1-15,21-21 16,21 0 0,-20 0-16,-1 0 15,0-21 1,0 21-16,0-22 15,0-20 1,1 21-16,-1 0 16,0-22-16,-21 22 15,0 0 1,0-21-16,0 21 15,-21-1 1,21-20-16,-21 42 16,21-21-1,0 21-15,0 0 16,21 21-1,-42-21-15,42 21 16,-21 22-16,21-1 16,-21-21-1,0 21-15,21 1 16,-21-1-1,0-21-15,0 0 16,0-21-16,0 0 0</inkml:trace>
  <inkml:trace contextRef="#ctx0" brushRef="#br0" timeOffset="30013.1077">3492 9038 0,'0'0'16,"22"0"-16,-22 0 16,0-21-16,0 21 15,21-21 1,0 21-16,21-21 15,-21 21 1,1-22-16,-22 1 16,21 21-1,-21-21-15,-21 21 0,-1 0 16,1 0-1,0 0-15,21 21 16,-42 0-16,42 1 16,-43-1-1,43 0-15,0 0 31,0 21-31,22-20 16,-22-1 15,42 0-31,-42-21 16,0 0-16</inkml:trace>
  <inkml:trace contextRef="#ctx0" brushRef="#br0" timeOffset="30434.2996">3789 9059 0,'0'0'16,"0"0"-16,-21 21 16,21-21-1,0 22-15,0-22 16,0 21-16,0-42 15,0 21 1,0 0-16,0 0 16,0-22-1,0 22-15,21-42 16,0 21-1,0 0-15,0 0 16,-21-1 0,21 1-16,-21 21 15,22 0-15,-22 0 16,21 0-1,-21 21-15,21 1 16,-21 20 0,21-21-16,0 0 15,-21 22 1,0-22-16,0 0 15,-21-21-15,21 21 16,0-21-16</inkml:trace>
  <inkml:trace contextRef="#ctx0" brushRef="#br0" timeOffset="30715.0942">4254 8678 0,'0'0'16,"0"21"-1,0 1-15,0 20 16,0 0-1,0 1-15,22 20 16,-22-21 0,21 1-16,0-1 15,-21-42 1,0 0-16</inkml:trace>
  <inkml:trace contextRef="#ctx0" brushRef="#br0" timeOffset="31073.8873">4170 8890 0,'0'-21'15,"21"21"-15,-21 0 16,21 0-16,21 0 16,-20 21-1,20-21-15,0 0 16,-21 21-16,1 0 15,-1-21 1,-21 21-16,0 1 16,0-22-1,-21 21-15,21 0 16,-22-21-1,44 21-15,-22-21 16,0 0 0,0 0-16</inkml:trace>
  <inkml:trace contextRef="#ctx0" brushRef="#br0" timeOffset="31214.2846">4551 8742 0,'0'0'0</inkml:trace>
  <inkml:trace contextRef="#ctx0" brushRef="#br0" timeOffset="31713.475">4741 8890 0,'-21'21'16,"21"-21"-16,-21 0 15,0 0-15,0 0 16,21 0-1,-22 21-15,1 0 16,21 1 0,0-1-16,0 0 15,0-21 1,21 21-16,1-42 15,-22 21-15,42-21 16,-42 21 0,21 0-16,0-21 31,-21-1-31,21 22 15,-21-21-15,0 21 16,22 0-16,-44 0 16,1 0-16,21 21 15,-21 1 1,21-1-16,21-21 15,0 21 1,1 0-16,-1-21 16,-42 0-16,21 0 15</inkml:trace>
  <inkml:trace contextRef="#ctx0" brushRef="#br0" timeOffset="32009.8693">4974 8657 0,'0'0'16,"0"0"-16,0 21 15,0 0-15,0 1 16,0 20-16,0 0 16,21-21-1,-21 22-15,21-1 16,-21 0-16,0-20 15,0-1-15,0 0 16,0 0 0,0-21-16</inkml:trace>
  <inkml:trace contextRef="#ctx0" brushRef="#br0" timeOffset="32649.457">5567 8551 0,'0'0'31,"0"0"-31,0 0 16,21 0-16,0 21 15,0-21-15,22 22 16,-1-1-16,21 21 15,-20-21 1,-1 0-16,-21 22 16,0-22-1,1 21-15,-1 1 31,-21-22-31,-21 21 16,21-21-16,-22 22 16,22-22-16,-42 0 15,0 0-15,21 0 16,-22 0-1,-20-21-15,-22 0 16,43 0 0,21 0-16,21 0 15,0 0-15</inkml:trace>
  <inkml:trace contextRef="#ctx0" brushRef="#br0" timeOffset="32945.8513">5546 8594 0,'0'0'16,"0"21"-16,-22-21 15,22 42 1,0-21-16,22 22 16,-22 20-1,21-42-15,0 22 16,-21-1-16,21-21 15,-21 43-15,0-43 16,0 21-16,0-42 16</inkml:trace>
  <inkml:trace contextRef="#ctx0" brushRef="#br0" timeOffset="33413.8423">6096 8953 0,'0'0'15,"0"0"-15,21-21 16,-21 21-16,21-21 16,0 21-1,1 0 1,-1-21-16,0 0 15,-21 21-15,0-21 16,0-1-16,-21 22 31,0-21-31,-1 21 16,1 0-16,0 21 15,-21 1 1,-1-1-16,22 0 16,-21 21-1,42 1-15,21-22 16,-21 21-16,21-21 15,0-21-15,1 21 16,-1-21 0,-21 0-16</inkml:trace>
  <inkml:trace contextRef="#ctx0" brushRef="#br0" timeOffset="34225.0267">6392 8911 0,'0'21'16,"-21"-21"-16,21 21 15,-21 1-15,21-1 16,-21-21-16,21 21 31,21 0-31,-21-21 16,0 0-1,-21-21-15,21 21 16,21 0-16,-21 0 15,21 0-15,-21-21 16,0 0-16,0-1 16,21 1-1,0 0-15,1 0 16,-22 0-1,21 0-15,0 21 16,0 0 0,0 0-16,-21 0 15,21 21-15,1-21 16,-22 21-1,0 0-15,0 0 16,-22 0 0,22 1-16,0-22 15,0 21 1,0 0-16,0-21 15,0 0-15,0 0 16,0 0 0,22-21-16,-22 21 15,21-43 1,-21 22-16,21 0 15,0 0 1,0 0 0,-21 0-16,21 21 15,-21 0-15,22-22 16,-1 22-16,0 22 15,0-22 1,-21 21-16,21 0 16,0 0-16,-21 21 15,22-20 1,-22-1-1,0-21-15,0 21 16,0 0 0,0-21-16,0 0 15,0 21-15,0-21 16,0 0-16</inkml:trace>
  <inkml:trace contextRef="#ctx0" brushRef="#br0" timeOffset="34490.2216">7070 9059 0,'0'0'15,"0"0"-15,-22 0 16,22 0-16</inkml:trace>
  <inkml:trace contextRef="#ctx0" brushRef="#br0" timeOffset="51186.5288">2371 9864 0,'-22'0'15,"22"0"-15,0 0 16,-21 0 0,0-22-16,42 22 15,-21 0-15,21 0 16,1 0-16,20 0 31,0 0-31,-21 0 16,22 0-16,-22 22 15,21-22-15,1 21 16,-1 0-16,0 0 15,1 0 1,-43 0-16,21 1 16,-21-1-1,21 21-15,-21-21 16,-21 0-1,21 1-15,-21-1 16,-22 0-16,1-21 16,21 21-16,-22 0 15,1-21 1,21 0-16,0 21 15,0-21-15,21 0 16,0 0-16</inkml:trace>
  <inkml:trace contextRef="#ctx0" brushRef="#br0" timeOffset="51468.3234">2371 9864 0,'0'0'15,"0"21"-15,0-21 16,0 21-16,0 21 15,21 1 1,-21-22-16,21 0 16,-21 0-1,0 0-15,0 0 16,0-21-16,0 0 15,0 0-15</inkml:trace>
  <inkml:trace contextRef="#ctx0" brushRef="#br0" timeOffset="51932.3234">2942 10033 0,'0'0'0,"0"21"16,-21-21-16,21 21 15,0 0-15,0-21 16,0 22-16,0-1 16,0 0-1,21-21 1,-21 21-16,-21-21 15,21 0-15,-21 0 16,21 0 0,0 0-16,0-21 15,0 21-15,0-21 16,0 0-1,0-22-15,0 22 16,0 0-16,21 0 16,-21 0-16,21 21 15,0-22 1,0 22-16,-21-21 15,0 21 1,0 0-16</inkml:trace>
  <inkml:trace contextRef="#ctx0" brushRef="#br0" timeOffset="52460.3234">3238 10033 0,'0'0'0,"0"0"16,-21 0-1,0 0-15,0 0 0,0 0 16,21 21-1,0-21-15,0 21 16,-43-21 0,22 21-16,21-21 15,-21 22-15,42-1 16,-42 0-1,42-21-15,0 0 16,-21-21 0,22 21-16,-22-21 15,21 21 1,-21-22-16,21 22 15,0-21 1,-21 21-16,21 0 16,-21 0-1,0 0-15,0 0 16,0 0-16,0 0 0,0 21 15,0 1 1,21-22-16,-21 21 16,22-21-1,-22 21-15,21-21 16,-21 0-16,0 0 0</inkml:trace>
  <inkml:trace contextRef="#ctx0" brushRef="#br0" timeOffset="53016.3219">3387 10075 0,'0'0'0,"0"0"0,0 0 15,-22 0-15,22 0 16,22 21 0,-22-21-16,21 0 31,-21 22-31,21-22 15,-21 0-15,0 0 16,21 0-16,-21-22 16,21 22-1,0-21-15,1 0 16,-1 21-1,-21 0 1,0-21-16,-21 21 0,21 0 16,0 21-1,0-21-15,21 0 16,-21 21-1,21-21 1,0 21-16,0-21 0,0 22 16,1-22-16,-1-22 15,-21 22-15,0 0 16,0-21-1,21 21-15,0-21 16,0 0 0,-21 21-16,0-21 15,-21 21 1,21-21-16,0 21 15,0 0-15</inkml:trace>
  <inkml:trace contextRef="#ctx0" brushRef="#br0" timeOffset="53780.7072">4085 10012 0,'0'21'16,"0"0"-16,-21 0 15,21 0-15,21 1 16,-21 20 0,21-21-16,-21 21 15,0 1 1,0-22-16,0 0 15,0-21-15,0 0 16,0 21 0,0-21-16,21 0 15,-21 0 1,0 21-16,0-42 15,0 21 1,0-21-16,-21-21 16,21-1-1,0 22-15,0 0 16,0-21-1,0 21-15,-42-1 16,42 1-16,-21-21 16,21 21-16,0 0 15,-21-1-15,21 1 31,21 0-31,0 0 16,0 21-16,0 0 16,0-21-16,1 42 15,-22-21-15,21 0 16,0 21-1,-21-21-15,21 21 16,-21 0 0,21 1-16,0-1 15,-21 0 1,0-21-16,-21 21 15,0 0-15,0-21 16,0 21 0,21-21-16,-21 0 15,21 0 1,0 0-16</inkml:trace>
  <inkml:trace contextRef="#ctx0" brushRef="#br0" timeOffset="54061.5018">4403 9948 0,'-22'21'15,"22"-21"-15,0 22 16,0-1-16,0 0 15,0 0-15,0-21 16,0 21 0,0-21-16</inkml:trace>
  <inkml:trace contextRef="#ctx0" brushRef="#br0" timeOffset="54233.0985">4466 9800 0,'-21'-21'16,"21"21"-1,0 0-15</inkml:trace>
  <inkml:trace contextRef="#ctx0" brushRef="#br0" timeOffset="54577.2919">4678 9885 0,'-21'0'0,"21"0"15,-22 0-15,1 0 16,21 0 0,0 21-16,-21-21 15,0 21 1,21 0-16,-21 0 15,21 1-15,0-22 16,0 21-16,21 0 16,0-21-16,21 42 15,1-42 1,-22 0-16,0 0 15,-21 0-15</inkml:trace>
  <inkml:trace contextRef="#ctx0" brushRef="#br0" timeOffset="54889.2859">4953 9737 0,'-21'0'16,"21"0"-1,0 0-15,-21 21 16,21 0-1,0 0-15,21 21 16,-21 1 0,21-1-16,-21 0 15,0 1-15,0-1 16,0-42-16,0 0 15,0 0-15</inkml:trace>
  <inkml:trace contextRef="#ctx0" brushRef="#br0" timeOffset="55436.2754">4805 9906 0,'0'0'16,"0"0"-16,0 0 15,0 0-15,21 0 16,0 0-16,0 0 16,22-21-1,-22 21-15,21 0 16,-42 0-1,21-21-15,0 42 16,-21-21-16,0 21 16,22-21-1,-22 21-15,21 0 16,-21 0-1,21 1-15,-21-22 16,0 21 0,0-21-16,0 0 15,21 21 1,0-21-16,0-21 15,1 21-15,-1-43 16,0 22-16,-21 21 16,21-21-16,-21 0 15,0 21 1,21 0-16,-21 0 15,0 0 1,0 0-16,21 21 16,-21 0-16,0 22 15,0-22 1,-21 0-16,21-21 15,0 0-15</inkml:trace>
  <inkml:trace contextRef="#ctx0" brushRef="#br0" timeOffset="55763.8691">5440 9991 0,'0'0'15,"-21"0"-15,21 0 16,0 21-1,0-21-15,0 0 16,21 21-16,-42-21 16,21-21-16,21 21 15,-42-21-15,21-1 16,0 1-1,21 0-15,-21 0 16,0 0 0,0 21-16,21-43 15,-21 43 1,0 0-16,0 0 15,0 0 1,0 0-16</inkml:trace>
  <inkml:trace contextRef="#ctx0" brushRef="#br0" timeOffset="56153.8616">5673 9948 0,'0'0'16,"0"0"-1,0-21-15,0 21 16,0 0-16,21-21 16,0 21-16,0 0 15,0 0-15,0-21 16,-21 21-1,22 0-15,-22 0 16,21-21 0,-42 21-16,-1 0 15,1-22-15,21 22 16,-42 0-1,42 22-15,-21-1 16,0-21 0,-1 21-16,22 0 15,0 0 1,22 0-16,20 1 15,-21-1-15,-21-21 16,0 0-16</inkml:trace>
  <inkml:trace contextRef="#ctx0" brushRef="#br0" timeOffset="56888.0475">2392 10626 0,'0'0'16,"0"0"-16,-21 0 15,21 0-15,0 0 16,0 21 0,0-21-16,-22 21 15,22 0 1,-21 0-16,0 0 15,0 1-15,21-1 16,0 0-16,21-21 16,0 21-16,22-42 15,-22 21 1,0-21-16,0 21 15,0-21 1,0-1-16,1 1 16,-44 0-1,22 0-15,0 0 16,0 21-16</inkml:trace>
  <inkml:trace contextRef="#ctx0" brushRef="#br0" timeOffset="57309.2394">2942 10477 0,'0'0'16,"0"-21"-16,-21 21 15,21 0-15,-21 0 16,0 0-16,-1-21 15,1 42 1,21-21-16,-21 0 16,21 0-16,-21 43 15,21-22-15,0 0 16,-21 21-16,42 1 15,-42-22 1,21 21-16,0 0 16,0-20-1,0 20-15,0-21 16,-21 0-16,21-21 15,-22 21-15,22-21 16</inkml:trace>
  <inkml:trace contextRef="#ctx0" brushRef="#br0" timeOffset="57512.0355">2625 10710 0,'0'0'31,"-22"-21"-31,22 21 16,22 0-16,-22 0 16,42 0-16,0 0 15,-21 0-15,-21 0 16,0 0-16</inkml:trace>
  <inkml:trace contextRef="#ctx0" brushRef="#br0" timeOffset="58089.2244">3387 10626 0,'0'0'0,"0"0"16,0 0-16,-22 0 16,22 0-1,0 21 1,0 0-1,0 0-15,0 0 16,0 0-16,0-21 16,0 0-16,0 0 15,22 0-15,-22 0 16,21-21-1,0 0-15,-21 21 16,21-21 0,0 21-16,-21 0 31,21-21-31,-21 42 15,0-21-15,0 21 16,0 0-16,22 0 16,-1 1-16,0-22 15,0 21-15,0-21 16,0 0-16,1 0 15,-22 0 1,21 0-16,0 0 16,-21-21-1,0-1 1,0 1-16,21 0 15,-21 21-15,0 0 16,0 0-16</inkml:trace>
  <inkml:trace contextRef="#ctx0" brushRef="#br0" timeOffset="58557.2154">3746 10372 0,'0'0'16,"0"0"0,0 21-16,0 0 15,0 0-15,22 0 16,-1 22-16,-21-1 15,0 0 1,0 1-16,0-22 16,0 21-16,21-21 15,-42-21 1,21 21-16,0-21 15,0 0 1,0 0-16,21 0 16,-21-21-1,21 0-15,0 0 16,0 0-16,1 21 15,-1-21 1,0 21-16,21 21 16,-42-21-16,21 0 15,-21 42-15,0-42 16,0 42-1,22-42-15,-22 22 16,0-22-16</inkml:trace>
  <inkml:trace contextRef="#ctx0" brushRef="#br0" timeOffset="59040.8061">4254 10647 0,'-21'0'15,"21"0"-15,-21-21 16,0 21-16,0 0 16,0 0-16,21 0 15,-22 0 1,22 21-16,-21 0 15,21 0 1,0 0-16,21-21 16,-21 21-1,0-21-15,22 0 16,-1-21-16,-21 0 15,21 21-15,0-21 16,-21 21-16,21-21 31,0 21-31,-21 0 16,0-21-16,22 21 15,-22 0-15,0 0 16,0 21 0,0-21-16,21 21 15,-21 0-15,0-21 16,21 21-1,-21 0 1,0-21-16,0 0 16</inkml:trace>
  <inkml:trace contextRef="#ctx0" brushRef="#br0" timeOffset="59321.6007">4530 10350 0,'0'22'15,"0"-22"-15,0 21 16,0 0-16,0 21 15,21-21-15,-21 22 16,0-22 0,21 21-16,-21 1 15,0-22-15,-21 0 16,21 0-1,0-21-15</inkml:trace>
  <inkml:trace contextRef="#ctx0" brushRef="#br0" timeOffset="59555.5962">4487 10520 0,'-21'-21'16,"21"21"-16,21 0 15,0 0 1,1-22-16,20 22 16,0 0-16,1 0 15,-22 0 1,-21 0-16,0 0 15,0 0-15</inkml:trace>
  <inkml:trace contextRef="#ctx0" brushRef="#br0" timeOffset="60241.983">5059 10583 0,'0'21'16,"0"1"-16,0-1 15,0 21 16,21 0-31,-21-20 16,21 20-16,-42-21 16,21 21-16,0-20 15,0-22-15,0 0 16,0 21-16,0-21 15,0 0 1,0-21-16,0 21 16,-21-22-16,21-20 15,0 21 1,0 0-16,0 0 15,21-22 1,-21 1-16,0 21 16,-21-22-16,21 22 15,0 0-15,0-21 31,0 21-31,0 21 16,21-22-16,-21 22 16,21 0-16,0-21 15,0 21-15,-21 0 16,22 21-1,-22-21-15,42 22 16,-42-1 0,0-21-16,0 21 15,0 0-15,-21 0 16,0 0-1,-1 1-15,22-1 16,-21-21 0,0 0-16,0 0 15,21 0-15,0 0 16</inkml:trace>
  <inkml:trace contextRef="#ctx0" brushRef="#br0" timeOffset="60663.1749">5355 10520 0,'0'0'16,"0"0"-16,0 0 15,0 21-15,0 0 16,0-21 0,0 21-16,0 0 15,0-21 1,21 0-16,-21 0 15,0 0-15,0 0 16,0 0 0,0 0-16,0-21 15,0 0-15,0 21 16,0-42-1,-21 21-15,42-1 16,-21 1 0,21 21-16,1-21 15,-22 21 1,21 0-16,-21 0 15,21 0-15,-21 0 16,0 0-16</inkml:trace>
  <inkml:trace contextRef="#ctx0" brushRef="#br0" timeOffset="61099.9665">5609 10562 0,'0'0'16,"0"0"-16,21-21 16,0 21-1,1-21-15,-1 21 16,0 0-1,-21-21-15,21 21 16,0 0 0,-21 0-16,0-22 15,0 1-15,0 0 16,-42 21-16,42 0 15,-21 0-15,0 0 16,-1 0 0,22 21-16,-21 0 15,0 1 1,21-1-16,0-21 15,0 21 1,0 0-16,21 0 16,-21 0-16,21-21 15,-21 0-15,0 0 16,0 0-16</inkml:trace>
  <inkml:trace contextRef="#ctx0" brushRef="#br0" timeOffset="61536.7581">6075 10435 0,'0'0'15,"-21"0"-15,-1-21 16,1 21-16,-21 21 16,21-21-16,-22 0 15,22 21-15,21-21 16,0 0-1,21 21-15,-21 1 16,22-22 0,-1 21-16,0-21 15,0 21 1,21 0-16,-20-21 15,-22 21-15,21 0 16,-21-21-16,0 0 16,0 0-16,-21 0 15,21 0 1,-22 22-16,1-22 15,21 0 1,-21 0-16,0 0 16,21 0-16</inkml:trace>
  <inkml:trace contextRef="#ctx0" brushRef="#br0" timeOffset="61723.9545">6329 10647 0,'0'0'15,"-21"0"1,21 0-16</inkml:trace>
  <inkml:trace contextRef="#ctx0" brushRef="#br0" timeOffset="62754.5347">2371 11134 0,'0'0'16,"-22"0"-16,-20 0 15,21 0-15,-21 0 16,20 21-16,22-21 15,22 21 17,-22 21-32,-22-21 15,22 1-15,-21 20 16,21-21-16,0 0 15,0 0-15,43-21 16,-22 0-16,-21 0 16,42 0-16,-21-21 31,0 0-31,1 0 15,-22 0-15,0 0 0,21-22 16,0 22 0,0-21-16,-42-1 15,21 22 1,0-21-16,0 21 15,21 0-15,-21-1 16,0 22 0,0 0-1,-21 0-15,21 0 16,21 22-16,-21-1 15,0 21 1,0 0-16,0 1 16,0 20-1,0-20-15,0-1 16,0 0-16,0-42 15,0 0-15</inkml:trace>
  <inkml:trace contextRef="#ctx0" brushRef="#br0" timeOffset="63142.9305">2603 11261 0,'0'0'15,"0"0"-15,22 0 16,-22 0-16,21 0 16,-21 0-16,21 0 15,-21-22 1,21 1-16,0 0 15,-21 0-15,0 0 16,21 0-16,-21 21 0,0-22 16,0 22-1,-42 0-15,21 0 16,0 0-1,0 22-15,-1-1 16,1 0 0,21 0-16,0 21 0,0-20 15,0-1 1,43 0-16,-43 0 31,42-21-31,-42 0 0,0 0 0,0 0 0</inkml:trace>
  <inkml:trace contextRef="#ctx0" brushRef="#br0" timeOffset="63780.9305">2857 11197 0,'-21'21'0,"21"0"15,0 1 1,0-1-16,0-21 16,-21 21-1,21-21-15,0 21 16,0 0-1,0-21-15,0-21 16,0 0-16,0 0 16,0 0-1,0-22-15,21 43 16,22-21-1,-43 0-15,21 0 16,0 0 0,-21-1-16,42 22 15,-42 0-15,21 0 16,-21 22-16,0-1 15,-21 0 1,21 0-16,0 0 16,0 0-16,21-21 15,-21 0 1,0 0-16,22 0 15,-1 0 1,-21-21-16,21 0 16,0 0-1,-21 0-15,21 0 16,0 21-16,1 0 15,-1 0 1,-21 0-16,21 21 16,-21-21-1,0 21-15,0 21 0,0-21 31,0 22-31,-21-22 0,21 0 16,0 0 0,0-21-16</inkml:trace>
  <inkml:trace contextRef="#ctx0" brushRef="#br0" timeOffset="63946.9305">3387 11303 0,'-22'0'16,"22"-21"-16,0 21 15,0 0-15</inkml:trace>
  <inkml:trace contextRef="#ctx0" brushRef="#br0" timeOffset="64322.9305">3979 10964 0,'-21'0'0,"0"21"15,21-21-15,0 22 16,21 20 0,-21 0-16,21-21 15,-21 22 1,0-1-16,0 0 15,-21-20 1,0-1-16,21-21 0,0 0 16,0 0-16</inkml:trace>
  <inkml:trace contextRef="#ctx0" brushRef="#br0" timeOffset="64771.5242">4212 11112 0,'-21'0'0,"21"0"16,0 22-1,-21-22-15,21 21 16,-21 0-16,-1 21 16,22-21-16,22 1 15,-1-22-15,0 0 16,0 21-1,0-21-15,-21-21 16,21 21 0,22-22-16,-22 22 15,0-21-15,-21 0 16,0 0-1,0 0-15,0 0 16,-21 21 0,0-22-16,0 22 15,-1 0-15,22 0 16,0 0-16</inkml:trace>
  <inkml:trace contextRef="#ctx0" brushRef="#br0" timeOffset="65192.7161">4487 11134 0,'0'0'16,"-21"21"-16,21-21 16,-21 21-16,21 0 15,-21 0-15,21 0 16,0 1-1,0-1-15,0-21 16,21 21 0,0-42-16,0 21 15,22 0 1,-22-21-16,0 21 15,0 0-15,-21-22 16,0 1 0,0 21-16,-21-21 15,21 0-15,-21 0 16,21 21-16,-21 0 15,21 0 1,0 0-16</inkml:trace>
  <inkml:trace contextRef="#ctx0" brushRef="#br0" timeOffset="65504.7101">4699 10943 0,'0'0'16,"-21"0"-16,21 0 15,0 42 1,0 1-16,21-1 16,-21 0-16,0 1 15,0-22-15,21 21 16,-21-42-1,0 21-15,0-21 16,0 0-16</inkml:trace>
  <inkml:trace contextRef="#ctx0" brushRef="#br0" timeOffset="65847.9035">4911 11028 0,'-22'0'16,"22"0"-1,-21 21-15,0-42 16,21 42-1,-42 0-15,21 0 16,-1 0-16,1 1 16,21-1-1,-21-21-15,21 21 16,0-21-1,21 21-15,0-21 16,1 21-16,-1-21 16,0 0-16,-21 0 15,0 0-15</inkml:trace>
  <inkml:trace contextRef="#ctx0" brushRef="#br0" timeOffset="66331.4942">5143 11049 0,'0'0'16,"-21"-21"-1,0 21-15,0 0 16,0 21-1,0 0-15,-1-21 16,22 21-16,0-21 16,0 21-16,0-21 15,0 22-15,22-22 16,-1 0-1,0 21-15,0 0 16,-21-21 0,0 42-16,21-42 15,-21 21-15,0 1 16,0-22-1,-21 21-15,0-21 16,0 0 0,21 0-16,-21 21 15,-1-21-15,22 0 16,0 0-16</inkml:trace>
  <inkml:trace contextRef="#ctx0" brushRef="#br0" timeOffset="66768.2858">5567 10901 0,'0'0'15,"0"0"-15,0 21 16,0 0-16,0 21 15,0 1 1,21-1 0,-21 0-16,0 1 15,0-22-15,0 21 16,0-21-16,-21 22 15,21-22 1,0-21-16,0 0 16</inkml:trace>
  <inkml:trace contextRef="#ctx0" brushRef="#br0" timeOffset="67017.881">5842 11218 0,'0'0'16,"0"21"-16,-21-21 15,0 22-15,21 20 16,0-42 0,0 0-16,21 21 15,-21-21-15</inkml:trace>
  <inkml:trace contextRef="#ctx0" brushRef="#br0" timeOffset="67173.878">5884 10985 0</inkml:trace>
  <inkml:trace contextRef="#ctx0" brushRef="#br0" timeOffset="67501.4717">6054 10880 0,'-22'0'15,"44"21"-15,-44 0 16,22-21-16,0 21 16,0 21-16,0 1 15,0-1-15,0 0 16,0 1-1,-21-22-15,21 0 16,-21 0 0,21 0-16,0-21 15,0 0-15,0 0 16</inkml:trace>
  <inkml:trace contextRef="#ctx0" brushRef="#br0" timeOffset="68312.6561">6159 11070 0,'0'0'0,"-21"0"16,0 0-1,0 0-15,0 0 16,21 0-16,0 0 16,-21 21-1,21-21-15,0 21 16,0-21-16,0 22 15,0-1-15,0 0 32,21-21-32,-21 21 15,0-21-15,0 21 16,21-21-16,0 0 15,0 0-15,0 0 16,-21 0 0,22 0-16,-22 0 15,21 0 1,0 21-16,-21-21 15,21-21 1,-21 21-16,21 0 16,0 0-16,-21-21 15,22 21 1,-1 0-16,-21 0 15,21 0 1,0 0-16,0-21 16,0 21-1,1 0-15,-1-21 16,-21 21-1,21-21-15,-21 21 16,0-22-16,-21 22 16,0 0-16,21-21 15,-22 21-15,1-21 16,0 21-1,0 0-15,0 0 16,21 21 0,0-21-16,-21 21 15,21 1-15,0-22 16,0 21-1,0 0-15,21 0 16,-21 21 0,21-42-16,0 22 15,0-22 1,22 21-16,-22-21 15,0 0-15,-21 0 16,0 0-16</inkml:trace>
  <inkml:trace contextRef="#ctx0" brushRef="#br0" timeOffset="72181.3817">5609 13039 0,'0'0'16,"0"0"-16,0 0 16,0 0-16,-21 0 15,0 0-15,42 0 16,-42 0-1,42 21-15,-21 0 16,0 0 0,0-21-16,0 21 15,-21 0-15,21 1 16,0-1-16,0-21 15,0 42-15,21-21 16,0 0 0,-21 1-16,0 20 15,0 0 1,0 1-16,21-1 15,-21 0-15,0 1 16,0-1 0,0 0-16,21 1 31,-21 20-31,0-21 15,22 22-15,-1-22 16,-21 1-16,21 20 16,-21 1-16,0-22 15,42 21 1,-42-20-16,0 20 15,21-20 1,-21 20-16,0-21 16,0 1-1,0-1-15,0 0 16,0 22-16,0-1 15,22-20-15,-22-1 16,0 0-16,0 22 16,0-22-1,0 1-15,0-1 16,21 0-1,-21 1-15,0-1 16,21 0 0,-21 1-16,0-1 15,0-21-15,21 21 16,0 1-16,-21-1 15,0-21-15,0 22 16,21-1 0,-21-21-16,0 21 15,22-20 1,-22 20-16,0-21 15,21 21 1,-21-20-16,21 20 16,-21 0-16,42 1 15,-42-22 1,0 0-16,0 0 15,0 0 1,0 0-16,0 1 16,0-1-1,0-21-15,0 21 16,21 0-1,-21-21-15,0 0 16,0 21-16,0 0 16,0 1-16,22-1 15,-22 0-15,0-21 16,0 21-1,0 0-15,0-21 16,0 21 0,0 1-16,-22-1 15,22 0-15,0 0 16,0 0-1,0-21-15,0 21 16,22 1 0,-22-1-16,0 0 15,0-21-15,0 0 16,0 0-16</inkml:trace>
  <inkml:trace contextRef="#ctx0" brushRef="#br0" timeOffset="72898.9679">6075 14182 0,'0'-22'16,"0"22"-16,-21 0 15,21 22 1,0-22-16,21 0 16,0 0-1,21 0-15,1 0 16,-22 0-1,42 0-15,-20 0 16,20-22-16,1 22 16,-22 0-1,21 0-15,1-21 16,-1 21-16,1 0 15,-22 0-15,22 0 16,-22 0 0,0 0-16,22 0 15,-43 0-15,21 0 16,-42 21-1,0-21-15</inkml:trace>
  <inkml:trace contextRef="#ctx0" brushRef="#br0" timeOffset="73413.758">6202 14668 0,'21'0'16,"-21"0"0,21 0-16,21 0 15,1-21-15,-1 21 16,22-21-1,-1 21-15,1 0 16,-1-21-16,1 21 16,-1 0-16,1-21 15,-1 21 1,1 0-16,-22-21 15,0 21 1,-21 0-16,22 0 16,-43 0-1,0 0-15</inkml:trace>
  <inkml:trace contextRef="#ctx0" brushRef="#br0" timeOffset="73897.3487">6202 15155 0,'0'0'15,"0"0"-15,21 21 16,-21-21 0,42 0-16,-21 0 15,22-21 1,-1 21-16,0 0 15,22 0 1,21 0-16,-22 0 16,22 0-16,-22 0 15,1 0 1,20 0-16,-20 0 15,-22 0-15,1 0 16,-1 0-16,-21 0 16,0 0-1,-21 0-15,0 0 16</inkml:trace>
  <inkml:trace contextRef="#ctx0" brushRef="#br0" timeOffset="75411.1373">6710 13250 0,'0'0'15,"0"0"-15,-21 21 16,21-21-1,0 22-15,0-1 16,21 0 0,-21 0-16,0 0 15,0 0-15,21 1 16,-21-1-1,0 21-15,-21-21 16,21 0 0,0 22-16,0-43 15,0 21-15,21 0 16,-42-21-16,42 21 15,-21-21-15,0 0 16,0 0-16,0 0 16,0 21-1,0-21-15,0 0 16,21 0-16,-21 0 15,21-21 1,22 21-16,-22 0 16,21 0-1,0 0-15,1 0 16,-1 21-1,-21-21-15,0 0 16,1 0 0,-1 0-16,0 0 15,-21 0-15,21 0 16,-21 0-16,0 0 15,0 0-15,0 0 16,21 0 0,-42 0-16,21 0 15,0 0 1,0 0-16,21 0 15,-21 0-15,-21 0 16,21 0 0,0 0-16,0 0 15,0 0 1,0-21-1,0 21 1,21-21-16,-21 0 0,0 0 16,0 0-1,0-1-15,-21 1 16,21 0-1,-21 0-15,21 0 16,0 0-16,-21-1 0,42 1 31,-42 0-31,21 0 0,0 21 16,0-21-1,0 21-15,0-21 16,0 21 0,0 0-16,0 0 15,0-22-15,0 22 16,0 0-1,21 0-15,-42 0 16,21 0 0,0 0-1,0 0-15,21 0 16,-21 0-16,-21 0 0,21 0 15,0 0-15,0 0 16,0 0 0,0 0-16,-21 0 15,21 0 1,-22 0-16,1 0 15,0 0 1,0 0-16,0 0 16,-22 0-1,1 0-15,21 0 16,-21 22-16,20-22 15,-20 0 1,42 0-16,-21 0 16,21 0-16,0 0 15</inkml:trace>
  <inkml:trace contextRef="#ctx0" brushRef="#br0" timeOffset="89244.1102">2265 13335 0,'0'0'16,"0"0"-16,0 0 15,-21 21 1,-1-21-16,22 21 16,22-21-16,-22 21 15,0 1-15,0-1 16,0 21-1,-22-21 1,22 0-16,0 1 16,-21-1-16,21 0 15,0 0-15,0 0 16,0-21-1,0 21-15,0-21 16,0 0 0,0 22-16,0-22 15,0 0 1,0 0-16,0 0 15,0 0 1,21 0-16,-21 0 16,22 0-16,-1 0 15,-21 0-15,42 0 16,-21 0-16,22 0 15,-22 0 1,0 0-16,0-22 16,0 22-16,-21 0 15,0 0 1,-21 22-1,21-22-15</inkml:trace>
  <inkml:trace contextRef="#ctx0" brushRef="#br0" timeOffset="89743.3006">2625 13631 0,'0'0'16,"0"0"-16,0 0 16,21 0-16,-21-21 15,21 21 1,0 0-16,-21-21 15,21 21-15,-21-21 16,43 21-16,-1-21 16,-42 21-16,-21-22 15,21 22 1,0 0-1,-21 0 1,-1-21-16,1 21 16,-21 0-16,21 21 15,0-21-15,-22 22 16,43-1-16,0 0 15,0 0 1,0 0-16,21 22 16,1-22-1,-1 0-15,21-21 16,0 21-1,1-21-15,-1 0 16,-42 0-16,21 0 16,-21 0-16</inkml:trace>
  <inkml:trace contextRef="#ctx0" brushRef="#br0" timeOffset="90086.494">3090 13335 0,'0'0'0,"0"0"15,0 0-15,0 21 16,0 0-16,0 22 16,0-1-1,21 0-15,-21 22 16,22-22-16,-22 0 15,0-20 1,21 20-16,-21-21 16,0-21-1,0 21-15,0-21 16,0 0-16</inkml:trace>
  <inkml:trace contextRef="#ctx0" brushRef="#br0" timeOffset="90289.2901">3027 13525 0,'0'-21'16,"0"21"-16,0 0 15,0 0-15,21 0 16,21 0-16,22 21 15,-22-21-15,0 0 16,-42 0 0,0 0-16</inkml:trace>
  <inkml:trace contextRef="#ctx0" brushRef="#br0" timeOffset="90601.2841">3344 13377 0,'0'0'15,"0"0"-15,-21 0 16,21 21-16,0 1 15,0-1-15,0 21 16,21 0-16,0 1 16,1-1-1,-22 22-15,0-43 16,-22 21-1,22-21 1,22 22-16,-22-43 16,0 0-16</inkml:trace>
  <inkml:trace contextRef="#ctx0" brushRef="#br0" timeOffset="91334.47">3238 13568 0,'0'0'15,"0"0"1,22 0-16,-22 0 16,42 0-1,-21 0-15,21 21 16,-20-21-16,-1 21 15,0-21-15,0 0 16,21 0-16,-20-21 16,-1 21-1,21 0-15,-21-21 16,0 42-1,-21-42-15,22 21 16,-22-21-16,0 21 16,-22-22-1,1 22-15,21-21 16,0 21-1,-21 0-15,21-21 16,-42 42 0,21-21-16,21 21 15,-22 1 1,22-1-16,22 21 15,-1-21-15,0 22 16,0-22 0,-21 0-16,21 0 15,0-21-15,-21 21 16,43-21-16,-1 0 15,-21 0 1,-21 0-16,21 21 16,-21-42-16,0 21 15,0 0 1,0 0-16,0 0 15,22-21 1,-22 0-16,0 0 16,-22 0-1,44-22-15,-22 22 16,0 0-1,21 21-15,0-21 16,0 21 0,0 0-16,22 0 15,-22 0-15,0 0 16,-21 0-16</inkml:trace>
  <inkml:trace contextRef="#ctx0" brushRef="#br0" timeOffset="91802.461">4572 13483 0,'0'-21'15,"-21"21"1,21-21-16,-21 0 15,21-1 1,-43 1-16,22 21 16,0-21-16,0 21 15,0 21-15,-1-21 16,22 21-1,0 1 1,0 20-16,0 0 16,0 1-16,22-1 15,-22 0-15,0 1 16,21-1-1,-21 0 1,21-21-16,-21 22 16,0-22-16,0-21 15,-21 0-15,21 0 16,0 0-16</inkml:trace>
  <inkml:trace contextRef="#ctx0" brushRef="#br0" timeOffset="92332.8508">4276 13652 0,'21'0'16,"-21"0"-16,21-21 15,-21 21 1,21 0-16,21 0 15,-20 0 1,20 21-16,0 1 16,1-22-1,-22 21-15,0 0 16,0-21-1,0 21-15,-21-21 16,0 21-16,0-21 16,0 0-16,0 21 15,0 1-15,0-22 16,21 21-1,-21-21-15,0 0 16,-21 0 0,21 0-16,0 0 15,21 0 1,-21 0-16,0-21 15,0 21-15,0-22 16,0 1 0,0-21-16,-21 21 15,21 0-15,0-1 16,21 1-16,1 21 15,-22 0 1,21 0-16,0 0 16,-42 0-1,21 0-15</inkml:trace>
  <inkml:trace contextRef="#ctx0" brushRef="#br0" timeOffset="92722.8433">4889 13674 0,'-21'0'16,"21"0"0,-21 0-16,0 0 15,21 0-15,-21 0 16,0 0-16,-1 21 15,22 0-15,0-21 16,0 21 0,0 0-16,22 0 15,-1 1 1,0-22-16,0 0 15,0 0-15,0 0 16,1 0 0,-1-22-16,0 22 15,-21-21-15,21 21 16,-42-21-16,21 21 31,-21-21-31,0 0 16,-22 21-16,43 0 15,0 0-15</inkml:trace>
  <inkml:trace contextRef="#ctx0" brushRef="#br0" timeOffset="93362.431">5122 13758 0,'0'0'16,"0"0"-16,0 21 16,-21-21-1,21 22-15,0-22 16,-21 21-16,42-21 15,-21 21-15,0-21 16,0 0 0,0 0-16,0 0 15,0 0 1,0 0-16,0 0 15,0-21-15,-21 0 16,42 21 0,-21-22-16,21 1 15,0 0 1,-21 0-16,22 21 15,20 0 1,-42 0-16,21 0 16,-21 21-16,0 0 15,21-21 1,-21 43-16,0-43 15,0 21 1,-21-21-16,42 0 16,-42 21-16,42-21 15,-21 0-15,21-21 16,1 21-1,-1 0-15,0-21 16,-21 21-16,21 0 16,0 0-1,-21 0-15,21 21 16,-21 0-1,0 0-15,0 0 16,22 0 0,-22 1-16,0-1 15,0 0-15,0-21 16,0 0-16</inkml:trace>
  <inkml:trace contextRef="#ctx0" brushRef="#br0" timeOffset="94048.8178">2561 14182 0,'0'0'16,"0"0"-16,-21 0 15,0 21 1,21 0-16,21 0 15,0 0 1,0 43-16,-21-22 16,21 0-1,-21 1-15,0-1 16,22 0-1,-44 1-15,1-22 16,21 0 0,-21 0-16,21-21 15,0 0-15</inkml:trace>
  <inkml:trace contextRef="#ctx0" brushRef="#br0" timeOffset="94485.6094">2498 14182 0,'0'0'16,"0"0"-16,21-22 16,0 1-1,-21 0-15,21 21 16,0-21-1,22 21-15,-1 21 16,-21 0-16,21-21 16,-20 21-16,-1-21 15,0 22-15,-21-1 16,-21 21-1,21-21-15,-21 0 16,-1 22-16,-20-22 16,21 0-1,-21-21-15,-1 21 16,22-21-1,21-21-15,0 21 16,0 0-16</inkml:trace>
  <inkml:trace contextRef="#ctx0" brushRef="#br0" timeOffset="95047.1986">3111 14203 0,'-21'0'16,"21"0"-16,-21 21 15,0-21-15,0 21 16,0-21-16,-1 21 16,22 0-1,-21 22-15,21-22 31,0 21-31,-21-21 16,21 22-16,21-22 16,-21 0-16,0 0 15,43 0-15,-22-21 16,21 22-1,-21-22-15,0 0 16,-21-22 0,22 22-16,-1-21 15,0-21-15,0 21 16,-21 0-16,0-1 15,0 22-15,0-42 16,-21 21 0,0 0-16,0-22 31,-1 43-31,1-21 15,21 21-15,0 0 16,21-21-16,-21 21 16,0 0-16</inkml:trace>
  <inkml:trace contextRef="#ctx0" brushRef="#br0" timeOffset="95593.1881">3323 14182 0,'-21'21'16,"0"-21"-1,42 21-15,0 0 16,-21 0 0,21 22-16,0-1 15,-21-21 1,22 21-16,20-20 15,-21-1-15,0 21 16,0-21 0,-21 0-16,0-21 15,22 22 1,-1-22-16,0 0 15,-21 0-15,0 0 16,21 0-16,-21 0 16,0-22-1,21 1-15,-21 0 16,0 0-16,0 0 15,21-22 1,22 1-16,-22 0 16,0-1-1,0 22-15,-21 0 16,0 21-1,21-21-15,-21 21 16,0 0-16,0 0 16,0 0-16</inkml:trace>
  <inkml:trace contextRef="#ctx0" brushRef="#br0" timeOffset="96123.5779">4170 14457 0,'0'0'16,"-21"0"-16,21 0 15,-22 0 1,22 0-16,-21 0 16,21 0-1,-21 0-15,21 21 16,-21-21-1,0 21-15,21 0 16,0 0-16,0 1 16,21-22-1,21 21-15,-21-21 16,1 0-16,-1-21 15,0 21 1,-21-22-16,21 1 16,-21 0-16,21 0 15,-42 0 1,21 0-16,-21-1 15,0 22-15,0-21 16,21 21-16</inkml:trace>
  <inkml:trace contextRef="#ctx0" brushRef="#br0" timeOffset="96530.1701">4635 14245 0,'0'-21'16,"-21"21"-1,21-21-15,-21 21 16,21 0-16,-21-21 16,-21 42-1,20-21-15,1 21 16,21 21-1,0-21-15,0 43 16,21-22 0,1 22-16,-1-22 15,-21 0-15,21 1 16,-21-22-1,0 0-15,0 0 16,0-21-16,0 0 16,0 0-16</inkml:trace>
  <inkml:trace contextRef="#ctx0" brushRef="#br0" timeOffset="96732.9662">4403 14499 0,'0'0'15,"21"0"-15,0 0 16,21-21-16,1 21 16,-22 21-1,21-21-15,0 0 16,1 21-16,-43-21 15,0 0-15</inkml:trace>
  <inkml:trace contextRef="#ctx0" brushRef="#br0" timeOffset="97498.3515">2773 14901 0,'-21'21'15,"21"-21"-15,-22 0 16,44 0-16,-22 43 15,-22-1 1,22 0-16,0 1 16,0-22-16,-21 42 31,21-20-31,0-22 15,0 21-15,0-21 16,0 1-16,0-1 31,0-21-31,0 21 16,0-21-16</inkml:trace>
  <inkml:trace contextRef="#ctx0" brushRef="#br0" timeOffset="97982.3515">2921 15219 0,'0'-21'0,"0"42"15,0-21-15,0 0 32,21 21-32,0-21 0,0-21 15,22 21 1,-22 0-1,0 0-15,0 0 0,0-21 16,-21-1 0,0 22-16,0-21 15,22 0 1,-22 21-16,-22-21 15,22 21-15,-21-21 16,21 42 0,-21-21-16,0 0 15,0 21-15,-22 0 16,22 0-16,0 22 15,21-1 1,0-21-16,21 22 16,-42-22-1,42 0-15,0-21 16,1 0-1,20 0-15,-21 0 16,0 0 0,-21 0-16,0 0 0</inkml:trace>
  <inkml:trace contextRef="#ctx0" brushRef="#br0" timeOffset="98495.3515">3450 15176 0,'0'0'16,"0"0"-16,-21 0 15,-21 0 1,-1 22-16,1-1 15,0 0 1,42 0-16,0 0 16,0-21-16,21 21 15,-21-21-15,0 0 16,21 22-16,-21-22 15,21 0 1,0-22-16,0 1 16,1 21-1,20-21-15,-21 0 16,-21 21-1,21-21-15,-21 21 16,0 0-16,21 0 16,-21 0-1,0 0-15,0 21 16,0 0-1,22 0-15,-22-21 16,0 21 0,0 1-16,0-22 15,0 0 1,0 0-16,21 0 0,-21 0 0,0 0 0</inkml:trace>
  <inkml:trace contextRef="#ctx0" brushRef="#br0" timeOffset="99203.347">3852 15134 0,'0'0'0,"-21"0"15,0 0-15,21 0 16,-21 0-16,0 0 0,-1 0 31,1 21-31,0 0 0,0-21 31,21 22-31,-21 20 0,0-21 16,21 0 0,0-21-1,0 21-15,0-21 16,21 22-1,-21-22 1,21 0-16,0 0 16,0 0-16,-21-22 0,21 1 15,-42-21-15,42 21 16,1-22-1,-22 22-15,21-21 16,0 21 0,-21-22-16,21 22 15,0-21 1,-21 21-16,0 21 15,0-21 1,0 21 0,0 0-16,0-22 15,0 44-15,0-22 16,0 21-1,21 0-15,-21 0 16,0 0 0,-21 22-16,21-1 15,0-21-15,0 21 16,0 1-16,0-22 31,21 0-31,-21 0 16,0-21-16,0 0 15,0 0-15</inkml:trace>
  <inkml:trace contextRef="#ctx0" brushRef="#br0" timeOffset="99655.7383">4064 15240 0,'21'0'16,"0"0"-1,-21 0-15,21 0 16,1 0-1,-1-21-15,0 0 16,-21 21 0,21-22-16,-21 1 15,-21 0-15,21 21 16,0-21-1,-21 0-15,0 21 16,-1 0-16,1 0 16,21 21-16,-21 0 31,0 0-31,21 0 15,-21 1-15,21-1 16,21 0-16,0 0 16,21-21-16,-20 21 15,-1-21 1,0 0-16,0 0 15,21 0 1,-42 0-16,0 0 16,0 0-16</inkml:trace>
  <inkml:trace contextRef="#ctx0" brushRef="#br0" timeOffset="100045.7308">4424 15240 0,'0'0'15,"0"0"-15,0 0 16,-21 21-16,21-21 15,0 21-15,-22-21 16,22 21 0,22 1-16,-22-22 15,0 0-15,0 0 16,0 0-1,0 0-15,0 0 16,0 0 0,21 0-16,-21 0 15,-21-22 1,21 1-16,21-21 15,-21 21 1,0 0-16,0-1 16,0 1-16,21 21 15,0-21-15,0 0 16,0 21-16,22 0 15,-43 21 1,21-21-16,-21 0 16,0 0-16</inkml:trace>
  <inkml:trace contextRef="#ctx0" brushRef="#br0" timeOffset="100279.7263">4678 15346 0,'0'0'16,"0"0"-16,0 0 16,0 0-16</inkml:trace>
  <inkml:trace contextRef="#ctx0" brushRef="#br0" timeOffset="107767.5823">14139 8022 0,'0'0'16,"0"-21"-16,-21 21 15,21 0 1,21 0-16,-21 0 16,21 0-16,-21 0 15,22 0-15,-1 21 31,0-21-31,0 0 16,0 0-16,22 0 16,-1 21-16,0 0 15,-21-21-15,22 22 31,-22-1-31,21 0 16,-21 0-16,1 0 16,-1 0-16,-21 1 31,0-1-31,-21 0 15,-1 0-15,1 0 16,0 0-16,-21 1 16,-1-22-16,22 21 31,-21 0-31,-22-21 15,43 0 1,21 0-16,0 0 16</inkml:trace>
  <inkml:trace contextRef="#ctx0" brushRef="#br0" timeOffset="108063.9766">14118 8001 0,'0'0'15,"-21"0"-15,21 0 16,0 42 0,21-21-16,-21 1 15,21 20-15,-21 0 16,0 1-1,21-22-15,-21-21 16,0 0-16</inkml:trace>
  <inkml:trace contextRef="#ctx0" brushRef="#br0" timeOffset="108422.7697">14711 8234 0,'0'0'15,"0"0"-15,0 21 16,0-21 0,0 0-16,0 21 15,0 0-15,0-21 16,0 0-16</inkml:trace>
  <inkml:trace contextRef="#ctx0" brushRef="#br0" timeOffset="108968.7592">14944 8149 0,'0'0'15,"0"0"1,0 0-16,-22 21 15,22-21-15,-21 21 16,21-21-16,-21 22 16,21-1-16,0 0 15,-21 0 1,42 0-16,-21-21 15,21 21 17,0-21-32,1 0 15,20 0-15,-42 0 16,0 0-16</inkml:trace>
  <inkml:trace contextRef="#ctx0" brushRef="#br0" timeOffset="109291.5583">15219 7937 0,'0'0'16,"-21"0"-16,21 0 15,0 22 1,0-22-16,21 21 15,-21 21 1,21-21-16,-21 22 16,0-1-1,21 21-15,-21-20 16,0-1-16,0-21 15,0 0 1,0-21-16,0 0 16,0 0-16</inkml:trace>
  <inkml:trace contextRef="#ctx0" brushRef="#br0" timeOffset="109533.5583">15092 8149 0,'0'0'16,"0"0"-1,0 0-15,0-21 16,21 21-16,0 0 0,0 0 15,0 0 1,1 0-16,-22 0 0,0 0 0</inkml:trace>
  <inkml:trace contextRef="#ctx0" brushRef="#br0" timeOffset="110020.5583">15600 8128 0,'-21'0'15,"21"0"-15,-22 0 0,1 0 16,0 0-1,0 0-15,0 21 16,21 0 0,-21 0-16,-1 1 15,22-1-15,0 0 16,0-21-1,22 0-15,-1 0 16,-21 0 0,21-21-16,0 21 15,0-21 1,-21 21-16,21-22 15,-21 22 1,0-21-16,0 21 16,0 0-16,0 0 15,0 0 1,22 0-16,-22 0 15,0 0 1,21 21-16,-21 1 16,21 20-1,-21-42-15,0 0 0,0 0 0</inkml:trace>
  <inkml:trace contextRef="#ctx0" brushRef="#br0" timeOffset="110319.5583">15811 7895 0,'0'0'0,"-21"0"0,21 0 16,0 21 0,0 0-16,21 1 15,-21 20 1,0 0-16,22 1 15,-22 20 1,0-21-16,0 1 0,0-22 16,0-21-16,0 0 0</inkml:trace>
  <inkml:trace contextRef="#ctx0" brushRef="#br0" timeOffset="110626.9556">15748 8107 0,'0'0'0,"0"0"16,0-21-16,21 21 15,0 0-15,22 0 16,-22 0 0,0 21-16,21-21 15,-21 0 1,1 0-16,-1 0 15,-21 0-15</inkml:trace>
  <inkml:trace contextRef="#ctx0" brushRef="#br0" timeOffset="110954.5493">16087 8107 0,'0'0'15,"-22"0"1,22 0-16,-21 0 15,21 0-15,-21 21 16,21-21-16,0 21 16,0-21-1,0 21-15,0-21 31,0 21-31,21-21 16,22 0-16,-22 0 16,0 0-16,21 0 15,1 0-15,-22-21 16,0 0-1,0 21-15,-21-21 16,-21 21-16,0-21 16,0 0-1,-1 21-15,1-22 16,-21 22-1,42 0-15,-21 0 16,21 0-16</inkml:trace>
  <inkml:trace contextRef="#ctx0" brushRef="#br0" timeOffset="111375.7412">16319 8149 0,'0'0'16,"0"0"-1,0 0-15,0 21 16,0-21-1,0 21-15,0-21 16,0 0-16,0 0 16,0 0-1,0 0-15,0 0 16,0 0-16,0 0 15,0-21-15,0 0 32,0 0-32,0 0 15,0 0-15,0-1 16,22 22-16,-1-21 15,0 21-15,0 21 32,0-21-32,-21 0 15,0 0-15</inkml:trace>
  <inkml:trace contextRef="#ctx0" brushRef="#br0" timeOffset="111843.7322">16722 8001 0,'-22'0'15,"22"0"1,-21 0-16,0 0 16,0 21-16,21-21 15,-21 21-15,0 0 16,21-21-1,0 22-15,0-22 16,21 0 0,0 21-16,0 0 15,0-21-15,0 21 16,1-21-1,-1 0-15,0 21 16,-21-21 0,0 21-16,0-21 15,0 0 1,-21 22-16,0-22 15,21 21-15,-43-21 16,1 0 0,42 0-16,0 0 15,0 0-15</inkml:trace>
  <inkml:trace contextRef="#ctx0" brushRef="#br0" timeOffset="112358.5223">16933 7810 0,'0'0'16,"-21"22"0,21-22-16,0 42 15,0-21-15,0 21 16,21 1-16,-21-1 15,-21 0-15,21 1 16,0-22 0,0 21-16,0-21 15,0-21 1,0 0-16,0 0 15,0 0-15,0-21 16,21 0 0,0 0-1,1 21-15,-1-21 16,0 21-16,0 0 31,0-21-31,0 42 16,1-21-1,-22 42-15,21-21 16,-21 0-1,21 1-15,-21-22 16,0 0-16</inkml:trace>
  <inkml:trace contextRef="#ctx0" brushRef="#br0" timeOffset="112545.7187">17335 8128 0,'-21'0'16,"21"21"-16,-21 0 16,21 0-16,0-21 15,0 0-15</inkml:trace>
  <inkml:trace contextRef="#ctx0" brushRef="#br0" timeOffset="112717.3154">17335 7959 0,'-21'0'16,"21"-22"-1,-21 22-15,21 0 16,0 0-16</inkml:trace>
  <inkml:trace contextRef="#ctx0" brushRef="#br0" timeOffset="113388.1025">17505 8086 0,'0'0'16,"0"0"-16,0 21 15,-21 0-15,21 0 16,21 21 0,-21 1-16,0-22 15,-21 21-15,21 1 16,0-22-16,-22 21 31,22-21-31,0-21 16,0 0-16,0 0 15,0 0-15,0 0 16,0-21-16,0 0 31,0 0-31,0 0 16,0-22-1,0 22-15,0-21 16,22 21-1,-22-22-15,0 22 16,0-21-16,0 21 16,0-22-1,0 43-15,0-21 16,0 0-1,21 21-15,-21 0 16,21 0 0,0 0-16,0 21 15,0-21-15,1 21 16,-1-21-1,0 21-15,0 1 16,-21-1 0,21 0-16,-21 0 15,-21 0 1,21 0-16,-21-21 15,0 0 1,0 0-16,21 0 16,0 0-16</inkml:trace>
  <inkml:trace contextRef="#ctx0" brushRef="#br0" timeOffset="114729.6767">14266 8869 0,'0'0'16,"-21"-21"-16,21 21 16,0 0-1,0 0-15,0 21 16,21-21-1,-21 21-15,0 21 16,0-21 0,0 22-16,0-1 15,21 0-15,-21 22 16,0-22-16,22 22 15,-22-22-15,0 0 16,0 22 0,0-1-16,21 1 15,-21-22 1,0 22-16,0-1 15,0 22-15,21-22 16,-21 1 0,0 21-16,-21-22 15,42 22 1,-21-22-16,0 22 15,0-22 1,0 22-16,0-21 16,0-1-1,0 1-15,0-1 16,0-21-16,21 1 15,-21-1 1,0 0-16,-21-20 16,21-1-16,0-21 15,0 0-15</inkml:trace>
  <inkml:trace contextRef="#ctx0" brushRef="#br0" timeOffset="117522.023">14245 8742 0,'0'0'16,"0"0"-16,0 0 15,21 0-15,0 0 16,1 0-16,20 21 31,-21-21-31,21 0 16,1 0-16,-1 21 15,0-21-15,22 0 16,-1 0-16,1 0 15,-22 21 1,43-21-16,-43 21 16,22-21-1,-1 0-15,22 22 16,-22-22-1,22 0-15,-21 0 16,20 0-16,1 0 16,-22 0-1,22 0-15,0 0 16,-1 21-1,1-21-15,0 0 16,21 0 0,-22 0-16,1 0 15,-22 0 1,22 0-16,21 0 15,-21 0-15,-1 0 16,22 0 0,-21-21-16,-1 21 15,22 0 1,-21 0-16,0 0 15,20-22 1,-20 44-16,0-44 16,21 22-16,-22 0 15,1 0 1,0-21-16,-1 21 15,1 0 1,0 0-16,-22 0 16,22 0-1,-22 0-15,22 0 16,-43 0-1,22 0 1,-1 0 0,-20 0-16,20 0 15,1 21-15,-22-21 16,0 0-16,1 0 15,-22 0-15,21 0 32,-21 0-32,0 0 15,1 0-15,-22 0 16,21 0-16,-21 22 15,0-22-15,21 0 16,-21 0 0,0 0-16,0 21 15,0-21 1,0 21-1,21 0-15,-21-21 16,0 21-16,0 0 16,0 22-16,0-22 15,0 21 1,0 1-16,0-22 15,0 21 1,0 22-16,0-22 16,-21 0-1,21 22-15,0-22 16,0 22-1,42-1-15,-42 1 16,-21-22-16,42 21 16,-42 1-1,21-1-15,-21 22 16,21-21-16,0-1 15,0 1-15,0-1 32,0 1-32,0-1 15,0 1-15,0 20 16,0-20-16,0-22 15,0 22-15,0-1 16,0 1 0,21-22-16,-21 21 15,0 1 1,0-22-16,0 1 15,21-1 1,-21 0-16,0 22 16,0-22-16,0-21 31,0 22-31,21-22 15,-21 0-15,0 0 16,0-21-16,-21 21 16,21-42-1,-21 42-15,0-21 16,21 21-1,-42-21-15,20 0 16,-20 0-16,0 0 16,-1 0-16,1 0 15,-21 0-15,20-21 16,1 21-1,-22 0-15,1 0 16,-1-21 0,-20 21-16,20-21 15,-20 21 1,20 0-16,-21-21 15,1 21-15,20-21 16,-20 21 0,-1-22-16,0 22 15,1-21 1,-1 21-16,0-21 15,1 21 1,-1-21-16,0 21 16,1 0-1,-1 0-15,0-21 16,-21 21-16,1 0 15,20-21-15,-21 21 32,0 0-32,22 21 15,-1-42-15,-21 42 16,0-21-16,22-21 15,-1 42-15,0-42 16,1 21-16,-22 0 16,21 0-1,0 0-15,22 21 16,-22-21-1,1 0-15,20 0 16,1 0 0,-1 0-16,1 0 15,20 0-15,-20 0 16,-1 0-1,22 0-15,0 0 16,-1 21 0,1-21-16,0 0 15,-1 0 1,22 0-16,-21 0 15,21 21-15,-1-21 16,1 0-16,0-21 16,0 21-16,21 0 15,-21 0 1,21 0-16,0-21 15,-21 21 1,21-21-16,0 21 31,0-22-31,0 1 16,0 0-16,0 0 15,21 0-15,-21 0 16,0-1-16,0 1 16,0 0-1,0 0-15,-21 0 16,-1-22-1,22 22-15,-21 0 16,21 0-16,21 0 16,-21 21-16,0-21 15,0 21 1,0 0-16</inkml:trace>
  <inkml:trace contextRef="#ctx0" brushRef="#br0" timeOffset="119175.5912">14605 9017 0,'0'0'15,"0"0"-15,0 0 16,0-21-1,0 21-15,21 0 16,0 0-16,22 0 31,-22 21-31,21 0 16,-21-21-16,22 0 15,-22 21-15,21 0 16,-21 22-16,0-1 16,-21-21-16,0 22 31,0-43-31,0 42 15,-21-21-15,0 0 16,0 0-16,0 1 16,0-22-16,-1 21 31,1-21-31,21 0 15,0 0-15</inkml:trace>
  <inkml:trace contextRef="#ctx0" brushRef="#br0" timeOffset="119487.5852">14605 9017 0,'0'0'16,"-21"0"0,21 0-16,0 21 15,0-21-15,0 21 16,0 22-1,21-22-15,0 21 16,-21-21 0,21 22-16,-21-22 15,21 21 1,-21-42-16,0 0 15,0 0-15</inkml:trace>
  <inkml:trace contextRef="#ctx0" brushRef="#br0" timeOffset="119924.3768">15007 9144 0,'0'42'16,"0"-21"-16,0 1 15,0-1-15,0 0 16,21 0-16,-21-21 31,0 21-31,0-21 16,0 0-16,0 0 15,0 0-15,0 0 16,0-21 0,-21 0-16,21 0 15,21-22 1,-21 22-16,21-21 15,-21 21-15,22 21 16,-1-21 0,-21 42-16,21-21 15,-21 0-15</inkml:trace>
  <inkml:trace contextRef="#ctx0" brushRef="#br0" timeOffset="120423.5672">15367 9165 0,'0'0'15,"-21"0"-15,21 0 16,-21 0-16,21 0 16,-22 21-1,1 0-15,21 1 16,-42 20-1,42-21-15,0 0 16,0-21 0,0 21-16,42-21 15,-42-21 1,21 21-16,1-21 15,-1 21-15,-21-21 16,21 0 0,-21 21-16,0-21 15,21 21 1,-21 0-16,21 0 15,-21-22 1,0 22-16,0 22 16,0-1-16,0 0 15,0 0 1,21 21-16,-21-42 15,0 0-15</inkml:trace>
  <inkml:trace contextRef="#ctx0" brushRef="#br0" timeOffset="120917.7651">15600 9207 0,'0'0'16,"0"22"-16,-21-22 15,21 21-15,0 0 16,0-21 0,0 21-16,0-21 15,21 0-15,-21 0 16,0 0-1,21 0-15,-21-21 16,0 0 0,21 21-16,0-21 15,0 21 1,-21 21-16,22-21 31,-1 0-31,-21 0 0,21 0 16,-21 21-1,21-21-15,-21 21 16,21-21-16,0 21 31,1-42-31,-22 21 16,21 21-1,0-21-15,0 0 16,0 0-16,0-21 15,-21 0 1,22 0-16,-22 0 16,0-1-1,0 1-15,0 21 0,0 0 16</inkml:trace>
  <inkml:trace contextRef="#ctx0" brushRef="#br0" timeOffset="121627.7651">16383 9165 0,'0'21'0,"0"-21"0,0 21 16,0 1-16,0-1 15,0 21 1,0 0-16,0 1 16,0 20-1,0-42-15,42 22 16,-42-22-16,0 0 15,0-21 1,0 21-16,0-21 16,0 0-1,0-21-15,0 0 16,-21 0-1,0 0-15,21-22 16,0 22 0,0-21-16,-21-1 15,21 1-15,0 21 16,0 0-1,0 0-15,0-1 16,21 1 0,-21 0-16,21 21 0,0-21 15,-21 21 1,21 0-16,-21 0 31,0 21-31,22-21 16,-1 0-16,-21 21 15,21 0-15,-21 1 16,-21-1-1,21-21-15,-21 21 16,-1 0-16,1-21 31,0 42-31,0-42 16,21 0-16,0 0 0,0 0 0</inkml:trace>
  <inkml:trace contextRef="#ctx0" brushRef="#br0" timeOffset="121878.7651">16616 9207 0,'0'22'16,"0"-22"-16,0 21 15,0 21 1,0-42-1,0 0-15,0 0 0,0 0 0</inkml:trace>
  <inkml:trace contextRef="#ctx0" brushRef="#br0" timeOffset="122378.1579">16891 9165 0,'-21'0'16,"0"21"-16,-1-21 15,22 0-15,0 0 16,-21 21-16,21 1 31,0-22-31,0 42 16,0-21-16,21-21 15,-21 0-15,22 21 31,20-21-31,-42 0 16,0 0-16</inkml:trace>
  <inkml:trace contextRef="#ctx0" brushRef="#br0" timeOffset="122814.9495">17441 9165 0,'-21'0'15,"0"0"-15,0 21 16,0-21 0,21 0-16,-22 21 15,1 1 1,0-1-16,21 0 15,0 0 1,0 0-16,21-21 16,0 21-1,22-21-15,-22 0 16,42 0-16,-41-21 15,-1 21 1,-21-21-16,0 0 16,0 21-1,0-42-15,0 42 16,0 0-16</inkml:trace>
  <inkml:trace contextRef="#ctx0" brushRef="#br0" timeOffset="123173.7426">17801 8996 0,'-21'0'15,"0"-21"1,21 21-16,-21 0 15,21 0-15,0 21 16,0-21-16,-22 42 16,1-21-1,0 22-15,0-1 16,21-21-16,0 21 15,0-20 1,0 20-16,0-42 16,0 0-16</inkml:trace>
  <inkml:trace contextRef="#ctx0" brushRef="#br0" timeOffset="123407.7381">17589 9207 0,'0'0'15,"0"-21"1,0 21-16,0 0 15,22 0-15,20 21 16,0-42-16,-42 21 16,0 0-16</inkml:trace>
  <inkml:trace contextRef="#ctx0" brushRef="#br0" timeOffset="124374.9195">14605 9652 0,'0'0'15,"0"21"-15,-21-21 16,21 21 0,0 0-16,0 1 15,0 20-15,0-21 16,21 0-16,-21 0 15,21 1-15,-21-1 16,0-21 0,21 0-16,0 0 15,-21-21 1,22-1-16,-1 1 15,0 0 1,-21 0-16,21 0 16,-21 21-16,0 0 15,21 0 1,-21 0-16,0 21 15,0 0-15,0 0 16,21 0-16,1 1 16,-1-22-1,0 21 1,0-21-16,0-21 15,0 21-15,1-22 16,-1 22-16,-21-21 16,21 0-1,-21-21-15,0 42 16,0 0-16</inkml:trace>
  <inkml:trace contextRef="#ctx0" brushRef="#br0" timeOffset="124858.5102">15134 9440 0,'0'0'16,"0"21"0,0 1-16,21-1 15,-21 21 1,0-21-16,0 22 15,0-1 1,21 0-16,-21-21 16,0 22-1,0-22-15,0-21 16,0 0-16,0 0 15,0-21-15,0 21 16,22-21-16,-1-1 16,0 22-1,0-21-15,0 21 16,-21-21-1,21 21-15,-21 0 16,22 21 0,-22-21-16,0 43 15,0-22-15,0 42 16,0-63-1,0 0-15</inkml:trace>
  <inkml:trace contextRef="#ctx0" brushRef="#br0" timeOffset="125342.1009">15621 9652 0,'0'0'15,"-21"0"-15,0 0 16,-1 0-16,22 0 16,-21 21-1,0-21-15,0 21 16,0 0-16,0 1 15,21-1 1,0-21 0,0 21-16,21-21 15,0 0-15,0-21 16,0 21-1,0-21-15,-21 21 16,22-22-16,-1 1 16,-21 21-16,21 0 15,-21-21 1,0 42-1,21-21-15,-21 21 16,0 1 0,0-1 15,21 0-31,-21 0 15,0 0-15,0-21 16,0 0-16</inkml:trace>
  <inkml:trace contextRef="#ctx0" brushRef="#br0" timeOffset="125576.0964">15896 9504 0,'0'21'16,"0"0"-16,0 21 16,0 1-1,0-1-15,0-21 16,21 22-1,-21-22-15,21 0 16,-21-21-16</inkml:trace>
  <inkml:trace contextRef="#ctx0" brushRef="#br0" timeOffset="125810.0919">15811 9631 0,'22'21'16,"-22"-21"0,21 0-16,0 0 15,0 0 1,21 21-16,22-21 15,-43 21-15,0-42 16,-21 21-16</inkml:trace>
  <inkml:trace contextRef="#ctx0" brushRef="#br0" timeOffset="126574.4772">16870 9694 0,'0'0'15,"-21"0"1,21 0-16,-43 0 15,22 0-15,0 0 16,0 21 0,-22-21-16,22 22 15,0-1-15,0 0 16,0 21-1,21-21 1,0 1-16,21-1 16,0-21-16,0 0 15,22 0 1,-22-21-16,21 21 15,-21-22-15,22 1 16,-22 0-16,0-21 31,-21 21-31,21-22 16,-21 22-16,0-21 15,0 21-15,0-1 16,0 1 0,0 21-16,0-21 15,0 21 1,0 0-16,0-21 15,0 42-15,0-21 32,0 21-32,0 0 15,0 22-15,0-22 16,0 21-16,0 1 15,0-1 1,0 0-16,21 1 16,-21-1-16,21 0 15,-21-42 1,0 0-16,0 0 15</inkml:trace>
  <inkml:trace contextRef="#ctx0" brushRef="#br0" timeOffset="126761.6736">17124 9800 0,'0'0'16,"-21"21"-16,21 0 15,0 1-15,0-1 16,0-21 0,0 0-16</inkml:trace>
  <inkml:trace contextRef="#ctx0" brushRef="#br0" timeOffset="126917.6706">17187 9631 0,'0'0'15,"-21"0"1,21 0-16,0 0 16</inkml:trace>
  <inkml:trace contextRef="#ctx0" brushRef="#br0" timeOffset="127198.4652">17357 9737 0,'0'0'16,"-22"0"-16,1 0 16,0 0-16,21 21 15,-21-21-15,0 21 16,21 0-1,0 0-15,0 0 16,21 1 0,0-22-16,21 21 15,-20-21-15,-1 0 16,0 0-1,-21 0-15</inkml:trace>
  <inkml:trace contextRef="#ctx0" brushRef="#br0" timeOffset="127479.2598">17674 9546 0,'0'0'15,"-21"21"-15,21 22 16,0-1-16,-21 21 15,21-20-15,21 20 16,-21-20-16,0-1 16,0-21-16,0-21 15,0 0-15</inkml:trace>
  <inkml:trace contextRef="#ctx0" brushRef="#br0" timeOffset="128104.2478">17547 9715 0,'0'0'15,"0"0"1,0 0-16,21 0 15,22 0-15,-22 0 16,21 0 0,22 0-16,-22 0 15,0 0-15,1 0 16,-22 0-16,0 22 31,-21-44-31,0 44 16,0-22-16,0 0 15,0 21-15,-21 0 16,0 0-1,-1 21 1,1-42 0,0 22-16,21-1 15,0-21-15,21 0 16,0 0-16,1 0 15,-1-21-15,0-1 16,0 22-16,0 0 16,-21-21-1,21 0-15,1 0 16,-1 0-1,-21 21-15,21 0 16,-21 0 0,0 0-16,0 0 15,0 21 1,0-21-16,0 21 15,0 21-15,0-20 16,0 20 0,0-42-16,0 0 15</inkml:trace>
  <inkml:trace contextRef="#ctx0" brushRef="#br0" timeOffset="128385.0424">18224 9546 0,'0'0'0,"-21"21"16,21 0-16,0 22 16,0-1-16,21-21 15,-21 22-15,0-1 16,0 0-1,0 1-15,0-22 16,0-21-16</inkml:trace>
  <inkml:trace contextRef="#ctx0" brushRef="#br0" timeOffset="128868.6331">18182 9758 0,'0'-21'16,"0"21"-1,21 0-15,0 0 16,22 0-16,-1 0 15,0 0 1,1 0-16,-22 0 16,0 0-1,-21 0-15,0 0 16,0 0-1,0 21-15,0-21 16,-21 21-16,0 0 16,21 0-1,-21 0-15,21-21 16,21 22-1,-21-22-15,21 0 16,21 0 0,-21-22-16,1 22 15,-1-21-15,0 0 16,0 21-1,0-21-15,-21 21 16,-21-21-16,21 21 16,0 0-16</inkml:trace>
  <inkml:trace contextRef="#ctx0" brushRef="#br0" timeOffset="129274.2253">18648 9885 0,'0'-21'15,"0"-1"-15,0 22 16,0 22-16,0-1 16,0-21-1,0 0-15,0-21 16,0 21-16,0 0 15,-21-22-15,21 22 16,0-21 0,0 0-16,0 21 15,0-21-15,0 0 16,0 0-16,42-1 15,-42 22-15,21 0 16,0-21 0,22 21-16,-43 0 15,0 0-15</inkml:trace>
  <inkml:trace contextRef="#ctx0" brushRef="#br0" timeOffset="129492.6211">18923 9779 0,'0'0'0,"-21"0"16,21 0 0,0 0-16</inkml:trace>
  <inkml:trace contextRef="#ctx0" brushRef="#br0" timeOffset="130475.4022">14520 10033 0,'0'0'15,"0"0"-15,-21 21 16,0-21-16,21 0 15,-21 21-15,21-21 16,-21 21-16,21-21 16,0 0-1,21 22-15,-21-22 16,21 21-1,0-21-15,0 21 16,22-21 0,-22 21-16,21 0 15,-42 0 1,21-21-16,-21 22 15,0-1-15,0-21 16,-21 21-16,21 0 16,-21 0-16,0 0 15,-22-21 1,22 22-16,21-22 15,0 0-15</inkml:trace>
  <inkml:trace contextRef="#ctx0" brushRef="#br0" timeOffset="130958.9929">14774 9991 0,'0'0'15,"0"0"-15,0 21 16,0 0-1,0 21-15,0 1 16,0-1-16,-21-21 16,21 21-16,0-20 15,0-22-15,0 21 16,0-21-1,0-21-15,0 21 16,21-22 0,-21 22-16,21-21 15,-21 0 1,22 0-16,20 21 15,-21-21 1,0 21-16,0 0 16,-21 21-16,0 0 15,0 0 1,0 0-16,0 1 15,0-1-15,0 0 16,0-21-16</inkml:trace>
  <inkml:trace contextRef="#ctx0" brushRef="#br0" timeOffset="131161.789">15049 10202 0,'-21'21'16,"21"-21"0,0 22-16,-21-1 15,21 0-15,0-21 16,0 0-16</inkml:trace>
  <inkml:trace contextRef="#ctx0" brushRef="#br0" timeOffset="131302.1863">15113 9991 0,'-21'0'16,"21"0"-1,0 0-15</inkml:trace>
  <inkml:trace contextRef="#ctx0" brushRef="#br0" timeOffset="131894.9749">15261 10181 0,'-21'21'15,"21"0"-15,0 1 16,0-1-16,0 21 15,-21 0-15,21-20 16,0 20 0,0-21-16,0 0 15,-21-21 1,21 0-16,0 0 15,-22 0-15,22-21 16,0 21 0,0-21-16,0 0 15,0-22-15,0 22 16,22-21-16,-22 0 31,21 20-31,0-20 16,21 0-16,-21 21 15,1 21-15,-1-22 16,0 22-1,-21 22-15,21-22 16,0 21-16,-21 0 16,21 0-1,-21 0-15,0 0 16,0 1-1,-21-1-15,21-21 16,-42 21-16,21-21 16,0 0-1,-22 0-15,22-21 16,0 21-1,21 0-15,0 0 16,0 0-16</inkml:trace>
  <inkml:trace contextRef="#ctx0" brushRef="#br0" timeOffset="132202.9719">15938 9969 0,'0'0'15,"0"0"1,0 0-16,0 22 16,0-22-16,0 42 15,-21 0-15,21 1 16,0 20-16,-21-42 15,21 22 1,0-22-16,-21-21 16,21 0-16</inkml:trace>
  <inkml:trace contextRef="#ctx0" brushRef="#br0" timeOffset="132578.9719">16129 10139 0,'0'21'0,"0"-21"15,-21 0-15,0 21 16,21-21-16,-22 21 31,22 22-31,0-43 0,22 21 16,-22-21-16,21 0 15,21 0 1,-21 0-16,0 0 15,-21-21 17,22-1-32,-1 1 0,-21 0 15,0 0-15,-21 21 16,21-21-16,-22 21 15,22 0 1,0 0-16,0 0 0</inkml:trace>
  <inkml:trace contextRef="#ctx0" brushRef="#br0" timeOffset="132998.9719">16341 10139 0,'0'0'16,"-22"21"-16,22 0 15,0-21 1,-21 21-16,21 0 0,-21 1 31,21-1-31,0-21 0,21 21 16,-21-21-16,43 21 15,-22-21 1,0-21-16,21 21 15,-21-21 1,1 21-16,-1-21 16,-21-1-16,0 22 15,0-21 1,-21 21-16,-1-21 15,-20 0 1,21 21-16,0 0 16,21 0-1,0 0-15,0 0 0</inkml:trace>
  <inkml:trace contextRef="#ctx0" brushRef="#br0" timeOffset="133293.9719">16595 9991 0,'0'21'0,"0"-21"15,0 21-15,0 0 16,0 21 0,0-20-16,21 20 0,-42 0 31,21 1-31,0-22 31,-22 0-31,22 0 0,0-21 0,22 21 16,-22-21-16,0 0 0</inkml:trace>
  <inkml:trace contextRef="#ctx0" brushRef="#br0" timeOffset="133662.3692">16764 10118 0,'0'0'0,"0"0"0,-21 0 15,0 0-15,-1 21 0,1-21 16,0 21-16,21 0 16,-21 0-1,21 0-15,0-21 31,0 22-31,21-1 16,0 0-16,0-21 16,1 21-16,-1-21 15,0 21-15,-21-21 16,0 0-16</inkml:trace>
  <inkml:trace contextRef="#ctx0" brushRef="#br0" timeOffset="134099.1608">17081 10160 0,'0'0'0,"0"-21"15,-21 21 1,21 0-16,-42 0 16,21 0-16,0 0 15,-1 21-15,1-21 16,21 21-16,0-21 15,-21 21 1,42 0-16,-21-21 16,21 22-1,1-1-15,-1 0 16,0 0-1,0-21-15,-21 21 16,21-21 0,-21 21-16,0-21 15,-21 22-15,21-22 16,-21 0-1,0 21-15,0-21 16,-1 0-16,1 0 16,21 0-16</inkml:trace>
  <inkml:trace contextRef="#ctx0" brushRef="#br0" timeOffset="134504.753">17547 10118 0,'0'0'15,"0"0"-15,0 21 16,0-21-16,0 42 16,0-21-16,0 22 15,21-22-15,-21 21 16,0 0-1,0 1-15,0-22 16,0 0 0,0 0-16,0-21 15,0 0-15</inkml:trace>
  <inkml:trace contextRef="#ctx0" brushRef="#br0" timeOffset="134738.7485">17716 10350 0,'0'22'16,"-21"-1"-16,21 0 15,-21 0-15,42 0 32,-21 22-32,0-43 15,0 0-15</inkml:trace>
  <inkml:trace contextRef="#ctx0" brushRef="#br0" timeOffset="134894.7455">17780 10223 0,'0'0'16,"0"0"-16,0 0 15,0 0-15</inkml:trace>
  <inkml:trace contextRef="#ctx0" brushRef="#br0" timeOffset="135222.3392">17992 10054 0,'0'0'15,"0"0"-15,0 21 16,0 0-16,0 1 16,0 20-16,-22 0 15,1 22-15,21-22 31,-21-21-31,21 22 16,-21-22-16,21 0 16,0 0-16,0-21 15,0 21-15,0-21 16</inkml:trace>
  <inkml:trace contextRef="#ctx0" brushRef="#br0" timeOffset="135518.7335">18097 10223 0,'0'0'16,"-21"0"-16,0 22 15,0-1 1,0-21-16,0 42 16,21-42-1,-43 21-15,43 0 31,-21 1-31,21-1 16,0 0-16,0-21 16,0 21-16,0-21 15,0 0-15</inkml:trace>
  <inkml:trace contextRef="#ctx0" brushRef="#br0" timeOffset="136017.9239">18182 10372 0,'0'0'16,"0"0"-16,0 0 15,0 0 1,21 0-16,0 0 16,1 0-16,-1 0 15,0 0 1,0-22-16,-21 22 15,0-21 1,21 21-16,-21 0 16,0-21-1,0 21-15,0-21 16,-21 21-16,0 0 15,0 21-15,0-21 16,-1 21-16,1 0 16,0 1-1,21-1-15,-21 0 16,21 0-1,0 0-15,0 22 16,42-43 0,-21 21-16,22-21 15,-1 0-15,0 0 16,-42 0-1,0 0-15</inkml:trace>
  <inkml:trace contextRef="#ctx0" brushRef="#br0" timeOffset="136563.9134">17928 10287 0,'0'0'16,"0"0"0,0 0-16,21 0 15,0 21-15,1-21 16,-22 21-16,0-21 15,0 21 1,21 1 0,-21-1-16,0 0 15,21-21-15,-21 21 16,21-21-16,-21 0 15</inkml:trace>
  <inkml:trace contextRef="#ctx0" brushRef="#br0" timeOffset="138669.8729">14541 12107 0,'-21'43'15,"21"-22"-15,0 21 16,0 0-16,0 22 16,0-1-16,0 22 15,0 0-15,0-22 16,0 43-16,0-42 15,0 41 1,0 1-16,0-21 16,0 42-16,0-21 31,0 21-31,0-21 15,0 21 1,0 0-16,0-22 16,21 1-16,-21-21 15,0 21-15,22 0 16,-22-1-16,21 22 15,-21-21-15,0-21 16,-21 0-16,21-1 16,0-20-1,-22-1-15,22-20 16,0-22-16,0-21 15,0 0-15</inkml:trace>
  <inkml:trace contextRef="#ctx0" brushRef="#br0" timeOffset="140744.633">14541 12023 0,'0'0'16,"0"-22"-16,0 22 16,0 0-16,22 0 15,20 0-15,0 0 31,1 0-31,20 22 16,-21-22-16,22 21 16,-1 0-16,22-21 15,0 21 1,21-21-16,-1 0 31,-20 0-31,21 0 16,-21 0-16,42 21 15,-22-21-15,1 0 16,21 0-16,0 0 15,0 0-15,-21 0 16,21 0 0,0 21-1,0-21-15,21 0 16,0 0-16,-21 0 15,22 0-15,-1 0 16,-21 0-16,21 0 16,-21 0-1,0 0-15,0 22 16,-21-22-1,0 0-15,-1 0 16,1 0 0,0 21-16,-21-21 15,-1 0-15,1 0 16,-21 21-1,-1-42-15,1 21 16,-22 0 0,0 21-16,-21-21 15,1 21 1,-1-21-16,-21 0 15,0 0-15,0 0 16,0 0-16,0 0 16,0 21-16,0-21 15,0 21 1,-21 1-16,21-1 15,0 0 1,0 0-16,-22 21 16,22-20-1,0 20-15,-21 21 16,21-20-16,0 20 15,-21-20 1,21 20-16,-21 1 16,21-1-16,0 1 15,0-1-15,-21 1 16,21 20-1,0 1-15,0 0 16,-21-1 0,21 1-16,0 0 15,21 20-15,-21-20 16,0 0-1,0 21-15,21-22 16,-21 22 0,0-21-16,21-1 15,-21 22 1,21-42-16,-21 20 15,21 1 1,-21-21-16,22-1 16,-22 1-16,-22-1 15,22 1-15,0-22 16,0 0-1,-21 1 1,21-22 0,-21 0-16,0 0 15,0 0-15,0 22 16,-22-22-16,1 0 15,0 0-15,-1 0 16,-20-21-16,20 21 31,-41-21-31,41 22 16,-20-22-16,-1 0 15,-20-22-15,-1 22 16,0 0 0,1 0-16,-1 0 15,0-21-15,-20 21 16,20 0-1,-21-21-15,0 21 16,0 0 0,1 0-16,-1 0 15,0 0-15,0 0 16,0 0-16,0 0 15,1-21 1,-1 42-16,0-21 16,21 0-16,-21 0 15,1 0 1,-1 0-16,0 0 15,21 0 1,1 0-16,-22 0 16,21 0-1,0-21-15,-20 0 16,20 21-16,0 0 15,1 0 1,-1 0-16,21-21 16,-20 21-16,20-22 15,1 22-15,-1-21 31,1 21-31,-1-21 16,22 21 0,-22 0-16,22 0 15,0 0-15,-1-21 16,1 21-16,21-21 15,0 21 1,-22 0-16,22-21 16,21 42-16,0-21 15</inkml:trace>
  <inkml:trace contextRef="#ctx0" brushRef="#br0" timeOffset="141914.6105">17653 12107 0,'0'0'15,"0"0"-15,0 0 16,-21 0-16,21 0 16,0 21-16,21 1 15,-21 20-15,21 0 16,-21 1-1,0-1-15,0 21 16,0-20 0,0 20-16,21 1 15,0-22 1,1 43-16,-22-1 15,21-20 1,0 21-16,-21-22 16,0 22-16,21-1 15,-21 1-15,21-21 16,-21 20-16,21 1 15,1 0 1,-22-22-16,0 22 16,21-1-1,-21 1-15,0 0 16,21-1-16,-21-20 15,21 21 1,-21-1-16,0-20 16,0 20-1,0 1-15,0-21 16,0 20-1,0-41-15,0 20 16,0 1 0,0-22-16,0 21 15,-21 1 1,21-22-16,0 1 15,-21-1-15,21-21 16,0 43-16,0-22 16,0 0-16,0-42 15,0 0-15</inkml:trace>
  <inkml:trace contextRef="#ctx0" brushRef="#br0" timeOffset="143193.7859">18584 12382 0,'0'0'16,"0"0"-16,-21 22 15,21-22-15,0 0 16,0 21-16,0 21 16,0 0-1,-21-20-15,21 20 31,0-21-31,-21 21 16,21-20-16,0-1 16,0 21-16,21-21 15,-21 0-15,0 1 16,0-1-1,0-21-15,0 0 16,0 0 0,21 0-16,0 0 15,0 0-15,1 0 16,-1-21-16,0 21 15,0 0-15,21-22 32,-20 22-32,-1-21 15,21 21-15,0-21 16,-20 21-16,-1 0 15,0 0-15,0 0 16,-21 0 0,0 0-16,0 0 15,0 0 1,21 0-16,-21 0 15,0 0 1,0 0-16,0 0 16,-21 0-1,21-21-15,0 0 16,0 21-1,0-43-15,-21 22 16,21 0-16,0 0 16,-21-21-1,21 20-15,0 1 16,0 0-16,21 0 15,-21 0-15,0 21 16,0-21 0,-21 21-16,21 0 15,0-22-15,0 22 16,-21 0-1,-1 0 1,22 0-16,-21 0 16,0 0-16,0 0 15,0-21 1,-22 21-16,22 0 15,0 21 1,-21-21-16,21 0 16,-1-21-16,1 21 15,-21 0-15,42 0 16,-21 0-16,21 0 15,0 0-15</inkml:trace>
  <inkml:trace contextRef="#ctx0" brushRef="#br0" timeOffset="143897.1787">18246 13441 0,'-22'0'0,"22"0"16,0 0-16,-21 0 16,21 0-16,0 0 15,21 0 1,1 0-16,20 0 15,0 0 1,22-21-16,-22 21 16,22 0-1,-1 0-15,1 0 16,-1 0-1,-21-22-15,1 1 16,-1 21-16,-21 0 0,-21 0 0,0 0 0</inkml:trace>
  <inkml:trace contextRef="#ctx0" brushRef="#br0" timeOffset="144285.1787">18394 13610 0,'-21'0'0,"21"0"32,-22 0-32,22 0 0,0 0 0,0 0 15,22 0 1,-1 0-16,0 0 15,0 0 1,21-21 15,22 21-31,-22-21 0,1 21 0,20 0 16,-21-21-16,1 21 15,-1 0 17,-21 0-32,-21 0 0,0 0 0</inkml:trace>
  <inkml:trace contextRef="#ctx0" brushRef="#br0" timeOffset="144601.1787">18500 13906 0,'0'0'16,"0"0"-16,0 0 0,21 22 15,0-22-15,21 0 16,22 0 0,-1-22-16,1 22 15,-1 0 1,1 0-16,-22 0 15,0 0 1,-42 0-16,0 0 16,0 0-16</inkml:trace>
  <inkml:trace contextRef="#ctx0" brushRef="#br0" timeOffset="145538.3691">14880 12234 0,'0'0'0,"-21"0"16,21 21-16,-21-21 15,0 22 1,21-1-16,0 42 15,0-20 1,0 20-16,0-21 16,-22 1-1,22-1-15,-21-21 16,21 0-16,0-21 15,0 22-15,0-22 16,21 0 0,-21 0-16,0 21 15,22-21-15,-22 0 31,21 0-31,21-21 16,-21 21 0,0 0-16,22-22 15,-1 22-15,-21 0 16,0 0-16,-21 0 15,0 0-15</inkml:trace>
  <inkml:trace contextRef="#ctx0" brushRef="#br0" timeOffset="146006.3601">15219 12573 0,'0'0'16,"0"0"-16,0 0 16,21 0-16,-21 0 15,21-21-15,0 21 16,-21 0-16,0-21 15,0 21 1,0-22-16,0 22 16,0-21-1,0 21-15,0 0 16,-21-21-1,0 21-15,0 0 16,0 0-16,-1 21 16,1 0-1,21 1-15,-21-1 16,42 0-1,-21 21-15,21-21 16,1 1 0,-1-22-16,0 21 15,21-21-15,-21 0 16,1 0-16,-22 0 15,0 0-15</inkml:trace>
  <inkml:trace contextRef="#ctx0" brushRef="#br0" timeOffset="146287.1547">15642 12234 0,'0'0'16,"0"21"-16,0 1 16,0-1-16,-21 21 15,21 0-15,0 22 16,-21-22-1,21 1-15,0-1 16,0 0-16,0 1 16,0-43-1,0 0-15</inkml:trace>
  <inkml:trace contextRef="#ctx0" brushRef="#br0" timeOffset="146505.5505">15494 12488 0,'0'0'16,"21"0"-16,0 0 15,0 0-15,22-21 16,-1 21-16,22 0 16,-22 0-1,21 21-15,-63-21 16,0 0-16</inkml:trace>
  <inkml:trace contextRef="#ctx0" brushRef="#br0" timeOffset="146786.3451">15917 12255 0,'0'0'15,"0"0"1,0 22 0,0-22-16,0 42 15,0-21-15,0 21 16,0 22-16,21-22 15,-21 1 1,0 20-16,0-63 16,0 0-16</inkml:trace>
  <inkml:trace contextRef="#ctx0" brushRef="#br0" timeOffset="147472.7319">15833 12446 0,'0'0'16,"0"0"-16,0 21 15,0-21-15,21 0 16,-21 21-1,21-21-15,0 21 16,0-21 0,22 0-16,-22 22 15,21-44 1,-21 22-16,22-21 15,-1 21-15,-21-21 16,0 21-16,0-21 16,1 21-16,-22 0 31,0 0-31,0-21 15,0 21-15,-22 0 16,1 0-16,21 0 16,-21 21-16,0-21 15,21 42 1,0-42-1,0 21-15,21 1 16,-21-1-16,21 0 16,0-21-1,1 0-15,-1 0 16,0 21-1,0-21-15,-21 0 16,21 0-16,-21 0 16,21 0-16,-21 0 15,22-21-15,-1 21 16,-21 0-1,21-21-15,-21 21 16,0-21 0,0 21-16,21-22 15,-21 1-15,21 0 16,0 0-1,-21 0-15,22 21 16,-22 0-16</inkml:trace>
  <inkml:trace contextRef="#ctx0" brushRef="#br0" timeOffset="148283.9163">15515 13060 0,'0'-21'0,"0"21"16,-21-22-16,21 1 15,-21 21-15,0-21 16,21 0-1,-22 21-15,1 0 16,-21 0-16,21 0 16,0 0-1,21 0-15,-22 0 16,22 21-1,-21 0-15,21-21 16,0 43 0,0-22-16,0 21 15,0 0-15,0 1 16,0-22-1,0 21-15,0-21 16,0 1 0,21-1-16,-21 0 15,0-21-15</inkml:trace>
  <inkml:trace contextRef="#ctx0" brushRef="#br0" timeOffset="148814.3061">15155 13187 0,'0'0'15,"0"0"-15,0 0 16,21 0-16,1 21 15,-1-21-15,0-21 16,21 21-16,1 0 16,-1 0-1,0 0-15,1 0 16,-22 0-1,-21 21-15,21-21 16,-21 21 0,21-21-16,0 21 15,-21-21-15,0 21 16,0 1-1,-21-22-15,21 0 16,0 21-16,0-21 16,0 21-16,0-21 31,21 0-31,-21 0 15,0 0-15,21-21 16,-21 0-16,0 21 16,0-22-16,0 1 15,22 0 1,-1 0-16,0 0 15,-21 21 1,21-21-16,-21 21 16</inkml:trace>
  <inkml:trace contextRef="#ctx0" brushRef="#br0" timeOffset="149173.0992">15790 13187 0,'0'0'16,"0"0"-16,-21 0 15,21 21-15,-21 0 16,0-21-16,21 21 15,-21 0 1,21 1-16,0-1 16,21-21-16,-21 0 15,21 21 1,0-42-16,21 21 15,-20-21 1,-1 21-16,-21-22 16,0 1-16,0 21 15,0-21 1,0 21-16,0-21 15,0 21-15</inkml:trace>
  <inkml:trace contextRef="#ctx0" brushRef="#br0" timeOffset="149765.8878">15981 13293 0,'0'0'16,"0"0"0,-21 0-16,21 21 15,0 0-15,0-21 16,0 21-16,0-21 15,0 0-15,0 0 32,21-21-32,-21 0 15,21 0-15,-21-1 16,21 1-16,0 0 15,-21 21 1,21-21-16,1 0 16,-22 21-16,21 21 15,-21-21 1,0 21-16,0 0 15,0 0-15,0 1 16,21-22-16,-21 0 16,21 0-1,-21 0-15,0-22 16,21 22-1,0-21-15,-21 21 16,43 0-16,-22-21 16,-21 21-1,21 0-15,0 21 16,0-21-1,-21 21-15,22 1 16,-22 20 0,0-21-16,21 0 15,-21-21-15</inkml:trace>
  <inkml:trace contextRef="#ctx0" brushRef="#br0" timeOffset="150500.0737">16764 13060 0,'0'0'15,"0"0"-15,0 42 16,21-21-16,-21 22 15,21-1-15,-21 0 16,0 1-16,0-22 16,0 21-1,0-42-15,0 21 16,0-21-1,0 21-15,0 1 16,0-22-16,0 0 16,0-22-16,0 1 15,-21-21-15,21 0 16,0-1-1,-21 1 1,21 0-16,0-1 16,0 22-16,-21-21 15,21 21 1,0-1-16,0 1 15,21 0 1,-21 0-16,21-21 16,0 42-16,0-22 15,1 22 1,-1 22-16,0-22 15,0 21-15,0 0 16,0-21-16,1 21 31,-1 0-31,-21 0 16,0 1-16,0-1 15,-21 0-15,-1 0 16,1 21-16,0-42 16,-21 22-1,21-22-15,-1 21 16,22-21-1,-21 0-15,21 0 0,0 0 0</inkml:trace>
  <inkml:trace contextRef="#ctx0" brushRef="#br0" timeOffset="150952.465">17166 12954 0,'-21'0'31,"21"0"-31,-21 21 15,21 0-15,-21 0 16,-1 22-16,22-1 16,-21 0-16,21-20 15,0 20-15,21-21 16,1 0-16,-1-21 15,0 0 1,0 0-16,0 0 16,-21 0-1,21 0-15,-21-21 16,22 0-1,-22-21-15,0 20 16,0-20 0,0 0-16,0-1 15,0 43-15,0 0 16,0 0-16</inkml:trace>
  <inkml:trace contextRef="#ctx0" brushRef="#br0" timeOffset="151451.6554">17335 12996 0,'0'0'16,"0"0"-16,0 0 15,22 21-15,-22 1 16,0 20-16,21-21 15,-21 21 1,0-20 0,21-1-16,-21 21 15,21-21-15,0-21 16,-21 21-1,21-21-15,-21 0 16,0 22 0,22-22-16,-22 0 15,0-22-15,21-20 16,0-21-1,0 20-15,0 1 16,0-22 0,-21 43-16,22 0 15,-22 0 1,21 0-16,-21 21 15,21 0 1,-21 0-16</inkml:trace>
  <inkml:trace contextRef="#ctx0" brushRef="#br0" timeOffset="152231.6404">15071 13885 0,'-22'0'16,"1"0"-1,21 21-15,-21-21 16,0 22-1,0-1-15,0-21 16,21 42 0,-22 0-16,22-20 15,22-1-15,-22 0 16,21 0-16,0-21 15,0 0-15,21-21 16,-20 21 0,-1-42-16,-21 20 15,21 1 1,0-21-16,-21 21 15,0 0-15,0 21 16,0 0-16</inkml:trace>
  <inkml:trace contextRef="#ctx0" brushRef="#br0" timeOffset="152684.0317">15536 13631 0,'0'0'16,"-21"0"-16,0-21 16,0 21-16,0 0 31,-1 0-31,1 0 15,0 0-15,0 21 16,0 0-16,21 1 16,0 20-16,0 0 15,-21 22 1,21-22-16,21 0 15,-21 1-15,0-22 16,0 21 0,-21-21-16,21 1 15,0-22 1,0 21-16,0-21 15,0 0-15</inkml:trace>
  <inkml:trace contextRef="#ctx0" brushRef="#br0" timeOffset="152886.8278">15198 13885 0,'0'0'16,"0"0"-16,21 0 15,-21 0-15,21 0 16,0 0-1,21-21-15,-20 21 16,-1 0-16,42-21 16,-42 21-16,1 0 15,-22 0-15</inkml:trace>
  <inkml:trace contextRef="#ctx0" brushRef="#br0" timeOffset="153339.2191">16150 13864 0,'-21'0'15,"21"0"1,-21 0-16,21 0 16,-21 0-1,-1 0-15,1 21 16,0 0-16,0-21 31,21 22-31,0-1 16,0 0-16,0 0 15,21 0-15,0 0 16,22 1-16,-1-22 15,0 0-15,-42 0 16,0 0 0,0 0-16</inkml:trace>
  <inkml:trace contextRef="#ctx0" brushRef="#br0" timeOffset="153542.0152">16446 13970 0,'0'0'16,"0"21"-16,0 0 16,-21 22-1,21-22-15,0 0 16,0 0-16,0-21 15,0 0-15</inkml:trace>
  <inkml:trace contextRef="#ctx0" brushRef="#br0" timeOffset="153682.4125">16425 13758 0,'0'0'15,"0"-21"-15,0 21 16,0 0-16</inkml:trace>
  <inkml:trace contextRef="#ctx0" brushRef="#br0" timeOffset="153978.8068">16722 13631 0,'0'0'16,"0"0"-16,-22 21 15,22 1 1,0-1-16,22 0 16,-22 21-16,0 1 15,0 20-15,0-21 16,0 1-16,0-1 15,-22 0 1,22-20-16,-21 20 16,21-42-1,0 0-15</inkml:trace>
  <inkml:trace contextRef="#ctx0" brushRef="#br0" timeOffset="154337.5999">16595 13885 0,'21'0'15,"0"0"1,0 0-16,0 0 15,22 0-15,-1-21 16,-21 21-16,21 0 16,1 0-16,-22 21 15,0-21 1,0 0-16,-21 0 15,0 21 1,0-21-16,0 43 16,0-22-1,0 0-15,0 21 16,0-20-1,0-22-15,0 0 16,0 0-16</inkml:trace>
  <inkml:trace contextRef="#ctx0" brushRef="#br0" timeOffset="154945.9882">17060 13822 0,'0'0'16,"0"0"-1,21 0-15,1 0 16,-1 0-16,-21 0 15,21 21 1,0-21-16,0 0 16,0 0-1,-21 0-15,0 0 16,0 0-16,0 21 15,-21 0 1,21 0-16,-42 1 16,21-1-16,21 0 15,-21 0-15,21 0 16,0 0-1,0-21-15,0 22 16,0-22 0,21 0-16,0 0 15,0 0 1,0 0-16,-21 0 15,0 0-15</inkml:trace>
  <inkml:trace contextRef="#ctx0" brushRef="#br0" timeOffset="155669.7858">17314 13949 0,'0'0'16,"-21"0"-16,21 0 15,0 21 1,0-21-16,21 0 16,0 0-16,-21-21 15,43 21-15,-22 0 16,-21-21-1,42-1-15,-42 1 16,21 21-16,-21-21 16,0 0-1,0 0-15,-21 21 16,21-21-1,-21 42-15,0-21 16,0 21 0,0 0-16,-1 0 15,1 0-15,21 1 16,0-1-1,0 0-15,21 0 16,1-21 0,-22 21-16,21 0 15,21-21 1,-21 0-16,0 22 0,1-22 15,-1 0 1,-21 0-16,21 0 16,-21 0-16,21 0 15,-21 0 1,0 0-16,0-22 15,-21 22 1,21 0-16,0 0 16,0 0-1,0-21-15,0 0 16,21 0-1,0 0-15,0 0 16,22-1-16,-22 22 16,0 0-1,-21 0-15,42 22 0,-42-22 16,22 21-1,-1 0-15,-21 21 16,0-21 0,-21 22-16,-1-22 15,22 0 1,0-21-16,0 0 0</inkml:trace>
  <inkml:trace contextRef="#ctx0" brushRef="#br0" timeOffset="156197.7858">16912 13610 0,'0'0'15,"0"0"1,0 0-16,0 0 0,0 0 16,0 0-16,0 0 15</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28.36041" units="1/cm"/>
          <inkml:channelProperty channel="Y" name="resolution" value="28.34646" units="1/cm"/>
          <inkml:channelProperty channel="T" name="resolution" value="1" units="1/dev"/>
        </inkml:channelProperties>
      </inkml:inkSource>
      <inkml:timestamp xml:id="ts0" timeString="2015-10-16T12:23:57.127"/>
    </inkml:context>
    <inkml:brush xml:id="br0">
      <inkml:brushProperty name="width" value="0.05292" units="cm"/>
      <inkml:brushProperty name="height" value="0.05292" units="cm"/>
    </inkml:brush>
  </inkml:definitions>
  <inkml:trace contextRef="#ctx0" brushRef="#br0">2392 15811 0,'21'-21'16,"-21"21"-16,21 0 16,0 0-16,-42 0 15,21 0-15,0 0 16,-21 0-16,21 0 15,-21 0-15,0 0 16,-1 21 0,1-21-16,0 22 15,0-22 1,21 21-16,-21 0 15,21 0 1,0 0-16,0-21 16,0 21-1,0 1-15,0-22 16,21 21-16,-21-21 15,21 0-15,21 0 16,-20 0-16,-1 0 16,0 0-1,-21-21-15,21 21 16,-21-22-1,0 1-15,21 21 16,-21-42-16,0 21 16,0 0-1,0-1-15,21 1 16,1-21-1,-22 21-15,0 0 16,0-1-16,0 1 16,0 0-16,0 0 31,0 21-31,-22 0 15,22-21-15,0 21 16,0 0-16,22 0 16,-22 21-16,0-21 15,0 21 1,0 0-1,0 0 1,21 22-16,-42-22 16,42 21-16,-42-21 15,21 22-15,21-22 16,-21 21-16,0-21 15,0 1 1,21-1-16,-21 0 16,0-21-16,0 0 15,0 0-15</inkml:trace>
  <inkml:trace contextRef="#ctx0" brushRef="#br0" timeOffset="499.2032">2688 15917 0,'0'0'16,"0"0"-1,0 0-15,0 0 16,21 0 0,0-21-16,22 21 15,-22-21 1,-21 21-16,21 0 15,-21-21-15,0 0 16,0 21-16,0-22 16,0 22-16,0-21 15,-21 21 1,21 0-1,-42 0-15,-1 21 16,22 1-16,0-22 16,0 21-1,21 0 1,-21-21-16,21 42 15,0-21-15,21 1 16,0-1-16,0-21 16,0 21-1,22-21-15,-22 0 16,0 0-16,0 0 15,-21 0-15</inkml:trace>
  <inkml:trace contextRef="#ctx0" brushRef="#br0" timeOffset="967.2062">3048 15748 0,'0'0'16,"-21"0"-1,0 0 1,-1 0-16,1 0 16,21 0-16,0 21 15,0-21 1,0 21-16,0 0 15,0 1-15,21-22 16,-21 21-16,22 0 16,-1-21-1,-21 21-15,21-21 16,-21 21-1,0-21-15,0 21 32,0-21-32,-21 0 15,0 22-15,-1-22 16,1 0-16,21 0 15,0 0-15</inkml:trace>
  <inkml:trace contextRef="#ctx0" brushRef="#br0" timeOffset="1388.4089">3238 15769 0,'0'0'16,"-21"0"-1,21 0-15,-21 0 16,0 0-16,21 21 16,-21-21-16,21 21 15,-21-21-15,-1 22 16,22-1-1,0 0 1,22 0 0,-22 0-16,21-21 15,0 21-15,21-21 16,1 0-16,-1 0 15,-42 0-15,0 0 16,0 0 0,0 0-16</inkml:trace>
  <inkml:trace contextRef="#ctx0" brushRef="#br0" timeOffset="1700.4109">3429 15854 0,'0'0'15,"0"0"-15,0 21 16,0-21-16,0 21 15,0 0 1,0-21-16,21 21 16,0 1-16,-21-22 15,0 21-15,21-21 16,-21 0-1,0 0-15,-21 0 16,21 0-16,0 0 16,0 0-16</inkml:trace>
  <inkml:trace contextRef="#ctx0" brushRef="#br0" timeOffset="2230.8143">3429 15875 0,'0'0'16,"0"0"-16,-21 0 15,0-21-15,21 21 16,0 0 0,21 0-16,-21-21 15,0 21 1,21 0-16,0-22 15,0 22-15,-21 0 16,21 0 0,1 0-16,-22 0 15,21-21 1,-21 21-16,0 0 15,21 0-15,-21 0 16,0 0-16</inkml:trace>
  <inkml:trace contextRef="#ctx0" brushRef="#br0" timeOffset="2511.6161">3725 15833 0,'0'21'15,"0"0"-15,0-21 16,0 21-1,21 0-15,-21 0 16,0-21 0,0 22-16,0-22 15,0 21-15,0-21 16</inkml:trace>
  <inkml:trace contextRef="#ctx0" brushRef="#br0" timeOffset="2698.8173">3746 15663 0,'0'0'0,"-21"0"15,21 0 1,0 0-16</inkml:trace>
  <inkml:trace contextRef="#ctx0" brushRef="#br0" timeOffset="3317.6456">3916 15600 0,'0'0'0,"0"0"15,0 21-15,0 0 16,0 0-16,0 0 15,0 22-15,21-1 16,-21-21 0,21 22-16,-21-22 15,0 0-15,0 21 16,0-42-16,-21 21 15,21-21 1,0 22-16,0-22 16,0 0-16,0 0 15,0-22 1,0 1-16,0 21 15,0-21 1,0 0-16,0 0 16,0 0-16,0-1 15,0 1 1,21 21-16,0-21 15,0 21-15,1-21 16,-22 21-16,21 21 16,0 0-16,-21-21 15,21 0 1,0 21-16,-21-21 15,0 22 1,-21-22-16,21 21 16,0 0-16,0 0 15,-21-21 1,21 21-16,-42 0 15,20-21 1,1 0-16,21 0 16,-21 0-16,21 0 15,0 0-15</inkml:trace>
  <inkml:trace contextRef="#ctx0" brushRef="#br0" timeOffset="3583.6722">4212 15769 0,'0'21'0,"0"-21"15,0 21-15,0 1 0,0-1 16,0 0 0,0-21-16,0 21 15,0-21 1,0 21-16,0-21 0,0 0 0</inkml:trace>
  <inkml:trace contextRef="#ctx0" brushRef="#br0" timeOffset="3762.6901">4254 15642 0,'0'0'15,"-21"-21"-15,21 21 16,0 0-16</inkml:trace>
  <inkml:trace contextRef="#ctx0" brushRef="#br0" timeOffset="4236.7375">4381 15790 0,'0'0'16,"0"21"-16,-21 1 15,0-22-15,21 21 16,0-21 0,0 0-16,0 21 15,0-21 1,0 0-16,0 0 15,0 0 1,0 0-16,0-21 16,0 21-1,21-21-15,-21 21 0,21-22 16,1 1-16,-22 0 15,21 21 1,0-21 0,0 21-16,-21 0 15,21 0-15,-21 0 16,0 21-1,0 0-15,43 0 16,-43 1-16,0-22 16,21 21-1,-21 0-15,0-21 16,0 21-1,0-21-15,0 21 0,0-21 16,0 0 0</inkml:trace>
  <inkml:trace contextRef="#ctx0" brushRef="#br0" timeOffset="4918.7692">4762 15748 0,'0'0'15,"0"0"1,0 0-16,-21 0 16,21 0-1,-21 0-15,21 0 16,-21 0-16,21 21 15,0-21 1,0 21-16,0-21 0,0 21 16,21 1-1,-21-22-15,21 0 16,-21 21-1,21-21-15,1 0 16,-1 0 0,-21 0-16,0-21 15,21 21-15,-21 0 31,0-22-31,0 22 16,0 0-16,0 0 16,21 0-16,-21 0 15,0 0 1,0 0-16,0 0 15,0 0 1,0 0-16,0 22 16,21-22-16,-21 21 15,0 0-15,0 0 16,0 0-16,0 0 15,0-21 1,0 22-16,0-1 16,0 0-1,0 0 1,-21 0-16,0-21 15,0 0-15,-22 21 16,22-42 0,-21 21-16,21 0 15,21 0-15</inkml:trace>
  <inkml:trace contextRef="#ctx0" brushRef="#br0" timeOffset="6525.5795">3302 16129 0,'-21'0'15,"21"0"-15,0 0 16,-21 0-16,21 0 16,0-21-1,-22 21-15,22 0 16,-42 21-16,21-21 15,0 21 1,-22 0-16,43-21 16,-21 21-1,0-21-15,21 22 16,-21-22-16,21 21 15,21-21-15,-21 21 32,21-21-32,0 0 15,1 0-15,-1-21 16,21 0-16,-21 21 15,0 0-15,1-22 16,-22 1 0,0 21-16,0 0 15,0-21 1,0 21-16,0 0 15,0 0 1,42 0-16,-42 0 16,0 0-16,0 21 15,-21-21 1,21 0-1,-21 21-15,21 1 16,0-22-16,0 42 16,0-21-1,0 21-15,0 1 16,0-22-16,0 0 15,0 21 1,0 1-16,0-43 16,0 21-16,-22 0 15,1-21-15,-21 0 16,42 21-1,-21-21-15,21 0 16,0 0-16</inkml:trace>
  <inkml:trace contextRef="#ctx0" brushRef="#br0" timeOffset="7087.1831">3492 16150 0,'0'0'15,"-21"0"-15,21 0 16,-21 0-16,0 0 15,21 0 1,0 21-16,-21-21 16,0 21-16,21-21 15,0 22-15,0-1 16,21 0-1,-21-21-15,21 21 16,0 0 0,0-21-16,0 0 15,1 0-15,-1-21 16,-21 21-1,21-21-15,-21 0 16,0 21 0,-21-21-16,21-1 15,0 22 1,0-21-16,0 21 15,0 0-15,-21 0 16,-1-21-16,22 21 16,0 0-16</inkml:trace>
  <inkml:trace contextRef="#ctx0" brushRef="#br0" timeOffset="7539.586">3683 16192 0,'-21'0'16,"21"0"-16,0 22 16,0-22-16,0 21 15,0-21-15,0 21 16,0-21-1,21 21-15,0-21 16,-21 21 0,21-21-1,-21 21-15,0-42 16,21 21-16,1 0 15,-1-21 1,-21 0-16,21 0 16,-21 0-16,0 21 15,0-22-15,0 22 16,0 0-16,0 0 15,0 0 1</inkml:trace>
  <inkml:trace contextRef="#ctx0" brushRef="#br0" timeOffset="7835.9879">4064 16044 0,'0'0'15,"0"0"-15,-21 21 16,21 1 0,0-1-16,0-21 31,21 21-31,-21-21 15,0 0-15</inkml:trace>
  <inkml:trace contextRef="#ctx0" brushRef="#br0" timeOffset="8116.7897">4318 16044 0,'0'21'15,"-21"1"-15,42-1 16,-42 0-1,21 21-15,21-21 16,-21 22-16,21-22 16,-21 0-16,0 0 15,0-21-15</inkml:trace>
  <inkml:trace contextRef="#ctx0" brushRef="#br0" timeOffset="8381.9914">4212 16171 0,'0'0'15,"0"0"1,21 0-16,22 0 16,-1 0-1,0 0-15,22 0 16,-43 0-16,-21 0 15,0 0-15</inkml:trace>
  <inkml:trace contextRef="#ctx0" brushRef="#br0" timeOffset="11439.611">14922 14330 0,'0'0'31,"0"0"-31,-21-21 16,0 21-16,0 0 15,0 0-15,0 21 16,-1-21-1,1 21-15,21-21 16,-21 21-16,0 0 16,21 0-16,0-21 15,0 22-15,0-22 16,21 21-1,0-21-15,-21 0 16,21 0-16,1 0 16,-1 0-1,0-21-15,0 21 16,-21-43-1,21 22-15,0 0 16,-21 21 0,0-21-16,0 0 15,0-1 1,0 1-16,0 0 15,0 21-15,0-21 16,0 0 0,0 21-16,0 0 15,0 0 1,0 0-16,0 21 15,0-21-15,0 0 16,0 0-16,0 21 31,0 0-31,22 0 16,-22 1-16,21-1 15,0 21 1,-21-21-16,21 0 16,-21-21-16,0 0 15,0 0-15</inkml:trace>
  <inkml:trace contextRef="#ctx0" brushRef="#br0" timeOffset="11923.2141">15028 14330 0,'21'0'15,"-21"21"-15,0-21 16,22 0 0,-1 0-16,21 0 15,-21 0-15,-21 0 16,21 0-16,1-21 15,-22 21 1,0 0-16,0 0 16,0-21-1,0 21-15,0 0 16,-22 0-16,1 0 15,0 0 1,-21 21-16,21-21 16,-1 0-1,22 21-15,-21 0 16,21 0-1,0 0-15,21 1 16,1-22-16,-22 21 16,42 0-1,-42-21-15,0 0 16,0 0-16</inkml:trace>
  <inkml:trace contextRef="#ctx0" brushRef="#br0" timeOffset="12344.4168">15430 14309 0,'0'-22'0,"0"22"15,-21 0-15,21 0 16,0 0-16,-21 0 16,0 0-16,0 0 15,21 22 1,-21-22-16,21 21 15,0-21 1,0 21-16,0 0 16,21 0-1,0 0-15,0-21 16,0 22-1,-21-1-15,21-21 16,-21 21-16,0 0 16,0-21-16,-21 0 15,21 0-15,-21 21 16,0-21-1,0 0-15,21 0 16,0 0-16</inkml:trace>
  <inkml:trace contextRef="#ctx0" brushRef="#br0" timeOffset="12703.2191">15600 14309 0,'0'0'31,"0"0"-31,-21 21 16,-1-21-16,22 0 16,-21 21-16,0-21 15,0 21-15,21 0 16,0 0-1,21 1-15,0-1 16,0 0-16,22-21 16,-22 21-1,0-21-15,-21 0 16</inkml:trace>
  <inkml:trace contextRef="#ctx0" brushRef="#br0" timeOffset="13140.0219">15748 14372 0,'0'21'16,"0"-21"-16,21 21 16,-21 1-1,21-1-15,0 0 16,-21-21-16,0 0 15,22 21-15,-22-21 16,0 0-16,0 0 16,0 0-1,0 0 1,0-21-16,-22 21 15,22-21-15,0 0 16,-21-1-16,21 1 16,0 21-1,0-21-15,21 21 16,-21 0-1,22 0-15,-22 0 16,21 0-16,-21 0 16,0 0-16</inkml:trace>
  <inkml:trace contextRef="#ctx0" brushRef="#br0" timeOffset="13342.8232">15981 14393 0,'0'0'0,"0"21"16,0-21-1,0 22-15,0-1 16,0-21-16,0 0 15,0 0-15</inkml:trace>
  <inkml:trace contextRef="#ctx0" brushRef="#br0" timeOffset="14122.8282">16150 14266 0,'0'0'16,"0"0"-1,-21 21-15,42 1 16,-21 20-16,0-21 15,0 0 1,0 0-16,0 1 16,0-1-1,0 0-15,0 0 16,-21-21-1,21-21-15,0 21 16,0 0-16,0 0 16,0-21-16,0 21 15,0-21-15,0 21 16,21-22-1,-21 1-15,21 21 16,0-21 15,1 21-31,-1 0 16,0 0-16,0 0 15,-21 0-15,21 21 16,22 0-16,-22 1 16,-21-1-16,21-21 15,-42 21 16,21-21-31,-21 21 16,-1-21-16,1 0 16,0 0-16,-21 0 15,-1 0-15,43 0 16,-21 0-16,21 0 15,0 0-15</inkml:trace>
  <inkml:trace contextRef="#ctx0" brushRef="#br0" timeOffset="14342.2297">16468 14393 0,'0'21'16,"0"1"-16,0-1 16,0 0-16,0-21 15,0 21-15,0-21 16,0 0-16</inkml:trace>
  <inkml:trace contextRef="#ctx0" brushRef="#br0" timeOffset="14513.8308">16489 14266 0,'0'0'16,"0"0"-16,0 0 15,0 0-15</inkml:trace>
  <inkml:trace contextRef="#ctx0" brushRef="#br0" timeOffset="14905.6656">16658 14414 0,'0'0'0,"-21"22"16,21-22-16,0 21 15,-21-21-15,21 0 16,0 0 0,0 0-16,0 0 15,0 0 1,0 0-16,21 0 15,-21 21-15,0-42 16,0 21 0,21-21-16,-21-1 15,21 1 1,0 21-16,-21 0 15,22 0-15,-1 0 16,-21 0 0,21 21-16,-21-21 15,21 22-15,-21-1 16,0 0-16,21-21 15,-21 21 1,0-21 0,0 0-16,0 0 0,0 0 0</inkml:trace>
  <inkml:trace contextRef="#ctx0" brushRef="#br0" timeOffset="15512.7263">17039 14457 0,'0'0'16,"0"0"-16,0 0 16,0 0-16,-21-21 15,0 21 1,0 0-16,-1 0 15,22 0-15,-21 0 16,0 0 0,21 21-16,0 0 15,0 0 1,21-21-16,-21 0 15,21 21 1,1-21-16,-1-21 16,0 21-16,0 0 15,0-21 1,-21 21-16,21 0 15,-21 0 1,0 0-16,0 0 16,0 0-1,0 0-15,0 0 0,0 0 16,0 21-1,22-21-15,-22 21 16,0-21-16,0 43 16,0-22-1,0 0-15,0 0 16,0-21-1,0 21 1,0-21-16,-22 21 16,22-21-16,-21 0 15,21 0 1,-21 0-16,-21 0 15,21 0 1,-1 0-16,22 0 0,0 0 0</inkml:trace>
  <inkml:trace contextRef="#ctx0" brushRef="#br0" timeOffset="16671.3823">14901 14668 0,'0'0'15,"0"-21"-15,0 21 16,0 0-16,-21 0 16,21-21-16,-21 21 15,0 21-15,-22-21 16,22 0-1,0 21-15,0-42 16,0 21 0,21 21-16,0-21 15,21 43 1,0-43-16,0 0 15,0 0-15,1 21 16,-22-21 0,42-21-16,-21 21 15,-21-21-15,21 21 16,0 0-16,-21 0 15,22 0 1,-22-22-16,0 22 16,-22 0-16,22 0 15,0 0 1,-21 0-1,21 22 1,0-22-16,0 21 16,0-21-16,0 21 15,0-21-15,0 21 16,21 0-1,-21 0-15,0 22 16,0-22-16,0 0 16,0 0-1,22 0-15,-44 1 16,22-1-1,0-21-15,-21 21 16,0-21 0,21 0-16,-21 0 15,0 0-15,21 0 16,0 0-16</inkml:trace>
  <inkml:trace contextRef="#ctx0" brushRef="#br0" timeOffset="17186.1856">15092 14690 0,'-21'0'16,"21"0"0,-22 0-16,22 21 15,-21-21-15,21 21 16,0 0-16,0-21 15,21 21-15,-21 0 16,22-21 0,-1 22-16,-21-22 15,42 0 1,-21 0-16,0 0 15,-21 0-15,22-22 16,-22 22-16,21-21 16,-21 0-16,-21 21 15,21-21 1,-22 0-16,22 21 15,-21 0 1,21 0-16,0 0 16,0 0-16</inkml:trace>
  <inkml:trace contextRef="#ctx0" brushRef="#br0" timeOffset="17655.1887">15303 14711 0,'0'0'16,"0"21"-16,0-21 16,22 21-16,-22 0 15,0 0-15,21 1 16,-21-22-1,0 21-15,0-21 32,0 0-32,0 21 15,0-21-15,0 0 16,21 0-16,-21 0 15,21 0-15,0-21 16,0 0-16,-21 21 16,0 0-16,0-22 15,0 22 1,0-21-16,22 0 15,-22 21 1,0 0-16,0 0 16,0 0-16</inkml:trace>
  <inkml:trace contextRef="#ctx0" brushRef="#br0" timeOffset="17935.9905">15642 14584 0,'-21'0'16,"21"0"-16,0 0 15,0 0 1,0 0-16,0 0 15,0 0-15</inkml:trace>
  <inkml:trace contextRef="#ctx0" brushRef="#br0" timeOffset="18247.9925">15790 14626 0,'0'21'16,"0"-21"-1,21 21-15,-21 1 16,22-1-1,-22 21-15,-22 0 32,22-20-32,-21 20 15,21-21-15,-21-21 16,21 21-16,0-21 15,0 0-15</inkml:trace>
  <inkml:trace contextRef="#ctx0" brushRef="#br0" timeOffset="18481.994">15706 14732 0,'0'0'15,"0"0"-15,21 21 16,0-21-16,21 0 16,1 0-1,-22 0-15,0 21 16,0-21-16,-21 0 15,0 0-15</inkml:trace>
  <inkml:trace contextRef="#ctx0" brushRef="#br0" timeOffset="19215.1987">16319 14795 0,'0'0'15,"0"0"-15,0 22 16,0-22-16,0 21 15,0-21 1,0 21-16,0 0 16,0 0-1,0 0-15,0 1 16,0-22-1,0 21-15,0-21 16,0 21-16,0-21 16,0 0-1,0 0-15,0-21 16,-21 21-1,21 0-15,0-21 16,0 21 0,0 0-16,-21-22 15,21 1 1,-21 0-16,21 21 15,-21 0-15,21 0 16,0 0 0,0 0-16,21 0 15,-21 0-15,0 0 16,21-21-16,-21 21 15,21 21 1,0-21-16,1 0 16,-1 0-16,0 21 15,0-21 1,-21 0-16,21 0 15,-21 0 1,21 0-16,-21 0 16</inkml:trace>
  <inkml:trace contextRef="#ctx0" brushRef="#br0" timeOffset="19605.2012">16722 14690 0,'0'0'16,"-22"21"-16,22-21 15,0 0 1,0 0-16,0 21 15,0 0 1,0 0-16,-21 0 16,42 1-16,-21-1 15,0 21-15,0-21 16,0 0-16,0 1 15,22-1 1,-22-21-16,0 0 16,0 0-16</inkml:trace>
  <inkml:trace contextRef="#ctx0" brushRef="#br0" timeOffset="19854.8028">16806 14922 0,'0'22'16,"0"-22"-16,0 21 15,0-21-15,0 21 32,0-21-32,0 0 15,0 0-15</inkml:trace>
  <inkml:trace contextRef="#ctx0" brushRef="#br0" timeOffset="20042.004">16870 14795 0,'0'0'16,"0"0"-1,0 0-15</inkml:trace>
  <inkml:trace contextRef="#ctx0" brushRef="#br0" timeOffset="20525.6071">17230 14838 0,'0'0'0,"0"0"15,0 0 1,0 0-16,-22-21 15,1 21 1,0 0-16,0-22 16,0 22-16,0 22 15,-1-22 1,1 21-16,0-21 15,21 21 1,0 0-16,-21 0 16,0-21-1,21 21-15,0 1 16,0-1-16,0 0 15,0-21-15,0 21 16,0 0 0,0-21-16,0 0 15,0-21 1,0 0-1,0 21-15,0 0 16,0 0-16</inkml:trace>
  <inkml:trace contextRef="#ctx0" brushRef="#br0" timeOffset="20744.0085">16954 14901 0,'0'0'15,"22"0"-15,-22 21 16,21-21-16,0 22 16,0-22-16,21 21 15,-20-21 1,-22 0-16,0 0 15,0 0-15</inkml:trace>
  <inkml:trace contextRef="#ctx0" brushRef="#br0" timeOffset="21165.2112">17230 14965 0,'21'0'16,"-21"0"-16,0 0 16,21 0-16,-21 0 15,42 0-15,-21 0 16,-21 0-1,22 0-15,-22 0 16,0 0 0,0-21-16,0 21 15,-22 0-15,22-22 16,-21 22-16,21 0 15,-21 0 1,0 22-16,0-22 16,21 21-16,-21 0 15,21 0 1,21 21-16,0-20 15,21-1 1,-21 0-16,-21-21 16,0 0-16</inkml:trace>
  <inkml:trace contextRef="#ctx0" brushRef="#br0" timeOffset="24145.8304">4741 16129 0,'21'0'16,"-21"0"-16,0 0 16,0 21-16,0-21 15,0 0 1,0 0-16,0 0 15,-21 0-15,21 21 16,0-21-16,0 0 16,0 0-1,21 21-15,-21-21 16,0 22-1,0-22-15,22 0 16,-22 21-16,0-21 16,0 21-16,0-21 15,0 0 1,0 0-16,21 21 15,-21-21-15,0 0 16,0-21 0,-21 21-16,21 0 15,0 0 1,-22 0-16,1 0 15,0-21 1,0 21-16,21 0 16,0 0-1,-21-21-15,21 21 16,-21 0-16,21 0 15,21 0-15,-21 0 16,0 0-16,0 0 16,0 0-1,0 0-15,21 0 16,0 0-1,-21 0-15,0 0 16,21 0-16,0 0 16,-21 0-1,43 0-15,-22-22 16,0 22-1,-21 0-15,0 0 16,0 0 0,21 0-16,-21 0 15,0 0-15</inkml:trace>
  <inkml:trace contextRef="#ctx0" brushRef="#br0" timeOffset="24660.6337">5059 15896 0,'0'21'16,"-21"-21"0,21 21-16,0-21 15,0 22-15,0-1 16,-22 0-16,44 0 15,-22 21-15,0-20 32,0-1-32,21 0 15,-21 0-15,21 0 16,-21-42-1,0 21-15,0 0 16,0 0-16</inkml:trace>
  <inkml:trace contextRef="#ctx0" brushRef="#br0" timeOffset="24941.4355">5249 16129 0,'0'0'15,"0"0"-15,-21 0 16,21 21-1,0 0-15,0-21 16,0 0 0,0 21-16,21-21 15,-21 0-15,0 0 16,0 0-16</inkml:trace>
  <inkml:trace contextRef="#ctx0" brushRef="#br0" timeOffset="25565.4395">5630 15917 0,'-21'-21'15,"21"21"-15,0-21 16,-42 21-16,21 0 15,-1 0-15,1-21 16,21 42 0,-21-21-16,0 0 31,0 21-31,0 0 15,21 0-15,-22 22 16,22-22-16,-21 0 16,21 0-1,21 22-15,-21-22 16,22 0-16,-22 0 15,0 0-15,21 0 16,-21 1-16,0-22 16,0 0-1,0 0-15,0 0 16,0 0-16</inkml:trace>
  <inkml:trace contextRef="#ctx0" brushRef="#br0" timeOffset="25815.0411">5397 16065 0,'0'0'15,"0"0"1,0 0-16,0 0 15,0 0-15,22 0 16,-22 0 0,21 22-16,0-1 15,0-21-15,21 0 16,-42 0-16,22 0 15,-22 0-15</inkml:trace>
  <inkml:trace contextRef="#ctx0" brushRef="#br0" timeOffset="26249.6612">5609 16129 0,'0'0'16,"0"0"-16,0 0 16,21 0-1,0 0-15,1 0 16,-1 0-1,0 0-15,-21 0 16,0-21 0,0 21-16,0 0 15,0-21-15,-21-1 0,0 22 16,-1-21-16,22 21 15,-21 0 1,0 0-16,21 21 16,-21-21-16,0 22 15,21-1 1,0 0-16,21 21 31,21-21-31,-21 1 0,1-22 16,20 42-1,0-42-15,-21 0 16,-21 0-1,0 0-15,0 0 0</inkml:trace>
  <inkml:trace contextRef="#ctx0" brushRef="#br0" timeOffset="26626.6989">5143 15917 0,'22'0'0,"-22"0"0,0 0 0</inkml:trace>
</inkml:ink>
</file>

<file path=ppt/ink/ink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28.36041" units="1/cm"/>
          <inkml:channelProperty channel="Y" name="resolution" value="28.34646" units="1/cm"/>
          <inkml:channelProperty channel="T" name="resolution" value="1" units="1/dev"/>
        </inkml:channelProperties>
      </inkml:inkSource>
      <inkml:timestamp xml:id="ts0" timeString="2015-10-16T12:17:47.281"/>
    </inkml:context>
    <inkml:brush xml:id="br0">
      <inkml:brushProperty name="width" value="0.05292" units="cm"/>
      <inkml:brushProperty name="height" value="0.05292" units="cm"/>
    </inkml:brush>
  </inkml:definitions>
  <inkml:trace contextRef="#ctx0" brushRef="#br0">1841 8805 0,'0'0'16,"0"0"-16,-21 0 15,21 0-15,0 0 16,-21 0-1,42 21-15,-42-21 16,42 22 0,0-22-1,-21 21-15,0 0 16,0-21-16,22 21 15,-22-21-15,21 42 16,-21-42 0,0 22-16,21 20 15,-21-21 1,0 0-16,21 0 15,-42 22 1,21-22-16,0 21 16,0-21-16,0 1 15,0-1 1,0 21-16,0-21 15,0 22 1,0-1-16,0 21 16,-21-20-16,42-1 15,-21 0-15,0 1 16,0-1-16,0-21 15,0 22 1,-21-1-16,21-21 16,21 21-1,-21 1-15,0-1 16,0-21-1,0 22-15,0-22 16,-21 0 0,0 0-16,21 0 15,-22 0-15,44 22 16,-22-22-1,21 21-15,-21 1 16,0-1 0,0 0-16,0 22 15,0-22-15,0 0 16,0 1-16,0-1 15,0 0 1,0 1-16,0-22 16,0 21-16,0-21 15,0 22 1,21-22-1,-42 21-15,42 1 16,-42-22-16,21 21 16,21 0-1,-21 1-15,0-1 16,21 0-16,-21 1 15,0-1 1,0 0-16,21-20 16,-21 20-1,0 0-15,0-21 16,0 22-1,0-1-15,0 0 16,21 1 0,-42-1-16,21 22 15,0-22-15,0 21 16,-21-20-1,21-1-15,-21 22 16,0-43-16,21 21 16,0-21-16,0 22 15,21 20 16,-21-63-31,0 0 16,0 0-16</inkml:trace>
  <inkml:trace contextRef="#ctx0" brushRef="#br0" timeOffset="1123.1784">550 7726 0,'0'0'15,"-21"0"-15,21 0 16,0 21-16,0 0 16,0 21-16,21-20 15,-21 20 1,21 0-16,1-42 15,-1 21-15,-21 1 16,21-22 0,-21 21-16,0-21 15,0-21 1,0-1-16,0 1 15,-21 0 1,21-21-16,-21 21 16,-1-22-1,22 22-15,-21 0 16,21 0-16,-21 0 15,0-1 1,0 22-16,21-21 16,0 0-1,21 21 1,0-21-16,21 21 15,1-21-15,-22 21 16,21 0 0,1-21-16,-22 21 15,0 0-15,0 0 16,0 0-1,0 21-15,1-21 32,-22 0-32,0 0 15,0 0-15</inkml:trace>
  <inkml:trace contextRef="#ctx0" brushRef="#br0" timeOffset="1357.1739">529 7768 0,'0'0'16,"0"-21"-16,0 21 15,21 0-15,0-21 31,1 21-31,20 0 16,0 0-16,-21 21 16,1-21-16,-22 0 15</inkml:trace>
  <inkml:trace contextRef="#ctx0" brushRef="#br0" timeOffset="1591.1694">593 7874 0,'0'0'16,"0"21"0,0-21-16,21 0 15,-21 0-15,21-21 16,21 21-16,1 0 15,20 0-15,-21 0 16,1 21 0,-43-21-1,0 0-15</inkml:trace>
  <inkml:trace contextRef="#ctx0" brushRef="#br0" timeOffset="1856.3643">1037 7747 0,'0'0'15,"0"0"-15,0 21 16,0 0-1,21 0-15,0 1 16,22 20 0,-22-42-16,0 21 15,0 0-15,-21-21 16,0 0-16,0 0 15,0 0-15</inkml:trace>
  <inkml:trace contextRef="#ctx0" brushRef="#br0" timeOffset="2137.1589">1164 7726 0,'0'0'16,"0"21"-16,-21 0 15,0 0-15,0 0 16,-1 22-1,1-22 1,0 21-16,21-21 16,0-21-16,0 0 15,0 0-15</inkml:trace>
  <inkml:trace contextRef="#ctx0" brushRef="#br0" timeOffset="2683.1484">1439 7768 0,'0'0'16,"0"0"-16,0-21 15,-21 21-15,21 0 16,-21 0-16,0 21 15,0-21 1,-1 21-16,1 0 31,0 1-31,21-1 16,0-21-16,0 21 15,21 0-15,0-21 16,1 0 0,-1-21-1,0 21-15,0-21 16,0 0-1,-21 21-15,0-22 16,0 22 0,0-21-16,0 21 15,0 0-15,0 0 16,0 0-16,0 21 15,0 1-15,21-1 16,-21-21 0,0 21-16,0-21 15,0 0-15</inkml:trace>
  <inkml:trace contextRef="#ctx0" brushRef="#br0" timeOffset="3307.1364">1672 7789 0,'0'21'16,"0"-21"-1,0 0-15,0 22 16,0-1-16,-21 0 15,21-21-15,0 21 16,0-21-16,0 0 16,0 0-1,0 0-15,0 0 16,0-21-1,0 0-15,21 0 16,-21 21 0,21-22-16,0 1 31,1 21-31,-22-21 15,0 21-15,0 0 16,21 0-16,-21 21 16,21-21-16,-21 21 15,21-21 1,-21 22-16,-21-22 31,42 0-31,-21-22 16,42 22-16,-20-21 15,-22 0-15,42 21 16,-42 0-16,21-21 15,0 21 1,-21 21-16,21-21 16,-21 21-1,22 0-15,-22 1 16,21-1-16,-21-21 15,0 21-15,0-21 16,0 0 0,21 21-16,-21-21 15,0 0-15</inkml:trace>
  <inkml:trace contextRef="#ctx0" brushRef="#br0" timeOffset="3884.3253">2222 7705 0,'0'21'16,"-21"-21"-16,21 21 16,0 0-16,0 0 15,0 22 1,0-1-16,0-21 15,0 21 1,0 1-16,0-22 16,21 0-16,-21 0 15,22 0 1,-22-21-16,0 0 15,0 0 1,0-21-16,0 0 16,0 0-1,0 0-15,0 0 16,0-22-16,-22 22 15,1-21 1,21 21-16,-42-22 16,42 22-1,0 0-15,0 0 16,21 21-1,21-21-15,-42 21 16,22 0-16,-1 21 16,0-21-16,-21 21 15,21-21-15,-21 21 16,0 0-1,-21 0-15,21 1 16,-21-22 0,21 21-16,-21-21 15,-1 0 1,1 0-16,21 0 15,0 0-15</inkml:trace>
  <inkml:trace contextRef="#ctx0" brushRef="#br0" timeOffset="4165.1199">2476 7578 0,'0'0'15,"-21"21"-15,21 0 16,-21 21-1,21 1-15,0-1 16,21 0 0,-21-21-16,21 22 15,-21-43 1,0 0-16,0 0 15,0 0-15</inkml:trace>
  <inkml:trace contextRef="#ctx0" brushRef="#br0" timeOffset="4570.7121">2667 7768 0,'0'0'16,"0"0"-16,0 0 15,21 0 1,-21 0-16,21 0 16,22 0-1,-22-21-15,0 21 16,-21-21-1,0 21-15,-21 0 16,0-21-16,21 21 16,-22 0-1,-20 0-15,42 0 16,-21 21-1,0 0-15,21 0 16,0 0 0,0 0-1,21 1-15,0-1 16,43 0-16,-43 0 15,0-21-15,-21 0 16,0 0-16</inkml:trace>
  <inkml:trace contextRef="#ctx0" brushRef="#br0" timeOffset="7679.6806">1757 8784 0,'0'0'0,"0"0"15,0 0 1,0 0-16,0 0 15,42 21 1,-21-21-16,0 0 16,22 0-16,20 0 15,-20 0 1,20 0-16,1 0 15,20 0 1,-20 0-16,-1 0 16,1 0-1,-1 0-15,22 0 0,-22 0 31,22 0-31,0 0 0,-1 0 16,1 0 0,0 0-16,-22 0 15,43 0-15,-42 21 16,41-21-1,-20 0-15,0 0 16,21 0 0,-22 22-16,1-22 15,0 0 1,-1 0-16,-20 0 15,42 21 1,-43 0-16,43-21 16,-21 0-16,-22 21 15,43-21 1,-21 0-16,-22 0 15,22 0 1,-1 21-16,1-21 16,0 0-1,-22 0-15,22 0 16,0 0-16,-22 0 15,22 0 1,-1 0-16,-20 0 31,-1 0-31,1 0 0,-1 0 16,1 0-1,21 0-15,-43 0 16,21-21 0,1 21-16,-22 0 15,22 0-15,-22 0 16,22 0-1,-1 0-15,-21 0 16,1 0 0,-1 0-16,0-21 15,1 21 16,-22 0-31,21 0 0,-21 0 16,22 0-16,-1 0 16,0 0-16,22-21 15,-43 42 1,-21-21-1,21 0-15,-21 0 16,21-21-16,1 21 16,-22 21-1,21-21-15,0 0 16,-21 0-1,0-21-15,0 21 16,0 0 0,21 21-16,-21-21 15,0 21-15,0-21 16,0 21-1,0-21-15,0 21 16,0 1-16,0-1 16,0 21-1,0-21 1,-21 22-16,21-1 15,-21 0 1,21 22-16,-21-1 16,21-20-16,-22 20 15,22 1 1,-21-1-16,21 1 15,0-1 1,21 1-16,-21-1 16,0 22-1,0-22-15,0 22 16,0-22-16,22 22 15,-1-21 1,-21 20-16,0-20 31,21-1-31,-21 22 16,0-22-16,0 22 15,0-21-15,21 20 16,-21-20-16,21-1 16,0 22-16,1-22 15,20 22-15,-42-21 16,21 20-1,-21 1-15,42-22 16,-42 22 0,22-21-16,20 20 15,-42-20 1,21-1-16,-21 1 15,21-1 1,0-20-16,-21-1 16,22 0-16,-22 1 15,0-1-15,0-21 16,21 0-16,-21 0 15,0 1 1,-21-1-16,21 0 16,-22 0-1,1-21-15,0 0 16,-21 0-16,-1 21 15,1-21 1,0 0-16,-1 0 16,1-21-1,0 21-15,-43-21 16,22 0-16,-1 21 15,1 0-15,-1-21 32,1-1-32,-22 22 15,21-21-15,1 21 16,-22-21-1,1 0-15,-1 21 16,0-21-16,1 0 16,-22 21-16,21 0 15,-21-22 1,0 22-16,22-21 15,-22 21 1,0-21-16,0 21 16,22-21-16,-1 21 15,-21 0 1,21-21-16,1 21 15,-1-21 1,0 21-16,1 0 16,-1 0-1,0-22-15,1 44 16,-22-44-16,42 22 15,-20 0-15,20-21 16,-20 21-16,20 0 16,-21-21-1,1 21-15,20 21 16,1-21-1,-1 0-15,-20 0 16,20 0 0,-21 0-16,43 0 15,-43 0-15,43 0 16,-43 0-1,43 21-15,-21-21 16,-22 0-16,21 0 16,1 0-16,21 0 15,-22 22 1,1-22-16,-1 0 15,22 0 1,21 21 0,-22-21-1,-20 0-15,20 0 16,1 21-16,21-21 15,-21 0-15,20-21 16,1 21-16,0 0 16,0 0-1,-21 21-15,42-21 31,0 0-31</inkml:trace>
  <inkml:trace contextRef="#ctx0" brushRef="#br0" timeOffset="8788.2593">1905 13737 0,'0'0'15,"0"21"-15,0-21 16,0 21-16,-21 22 16,21-1-16,0 0 15,-21 22 1,42-1-16,0 1 15,-21-1 1,21 1-16,0-1 16,-42 1-1,42-1-15,-21 22 16,0-21-16,21 20 15,-42 1 1,21 0-16,21-1 16,-21 1-1,0 0-15,22-22 16,-22 22-16,21-1 15,-21-20-15,0 21 32,21-1-32,-42-20 15,42 42-15,-21-43 16,-21 22-16,42-1 15,-21-20-15,0 21 16,21-43 0,-42 43-16,21-43 15,0 43 1,0-43-16,0 21 15,0-20-15,0-1 16,0-21 0,0 22-16,-21-43 15,21 21-15,0 0 16,0-21-16,0 0 15,0 0-15</inkml:trace>
  <inkml:trace contextRef="#ctx0" brushRef="#br0" timeOffset="11848.8005">1968 13716 0,'0'0'16,"0"0"-1,0 0-15,22 0 16,-1-21-1,0 21-15,21 0 16,22 0-16,-1 0 16,-20 0-16,20 0 15,1 0-15,20 0 16,-20 0-1,-1 0-15,43-21 16,-42 21 0,-1 0-16,22 0 15,-1 0-15,1-22 16,0 22-1,-1 0-15,22 0 16,-21-21 0,0 21-16,-1 0 15,-20 0 1,42 0-16,-22 0 15,22 0 1,-21 0 0,21 0-16,-22 0 15,1 0-15,21 21 16,0-21-16,-22 0 15,22 22-15,-21-44 16,21 44-16,-1-22 16,1 0-1,-21 0-15,21 0 16,-43 0-16,22 0 15,21 0 1,-22 21-16,1-21 16,21 0-1,-21 0-15,-1 0 16,1 21-1,0-21-15,-1 0 16,1 0 0,0 0-16,-1 0 15,1 21 1,0-21-16,-1 0 31,1 0-31,-22 0 16,22 0-16,-21 0 15,20 0-15,-20 0 16,-22 0-16,22 0 15,-43 0-15,21 21 16,0-21-16,1 0 16,-1 0-16,-21 0 15,-21 0 1,21 0-16,-21 0 15,22 0 1,-22 0-16,21 0 16,-21 0-1,0 0-15,0 0 16,0 0-16,0 0 15,0 0-15,0 21 16,-21-21-16,42 22 16,-21-1-1,0 0-15,21 0 16,-21 0-1,0 22-15,21-22 16,-21 21 0,0 0-16,21 1 15,-21-1-15,0 22 16,21-22-1,-21 0-15,0 22 16,0-22 0,0 22-16,0-22 15,0 21 1,0 1-16,22-1 15,-22 1 1,0-1-16,21-20 16,-21 20-16,0 1 15,0-1-15,0 1 16,0 20-16,0-20 15,21-22 1,-21 43-16,0-43 16,0 22-16,0-1 15,21 1 1,-21-1-16,0-20 15,42 20 1,-42-21-16,22 22 16,20-22-1,-21 22-15,0-1 16,0-20-1,1-1-15,-1 0 16,0 1 0,0-1-16,0 0 15,0-21-15,1 22 16,-22-22-16,21 0 15,-21 21-15,21-20 16,-21-1 0,21 21-16,0-21 15,0 22 1,1-22-16,-22 0 15,0 0-15,21 0 16,-21-21 0,0 21-16,21 1 15,-21-22 1,0 0-16,-21 21 15,21-21-15,0 0 16,0 21-16,-21-21 16,21 21-1,-22-21-15,22 21 16,-21-21-16,0 21 15,0-21 1,0 0-16,0 0 16,-22 0-1,22 22-15,-21-22 16,-1 21-1,1-21-15,0 0 16,-1 21-16,-20-21 16,21 21-1,-1-21-15,-20 0 16,-1 0-16,1 0 15,20 0-15,-20 0 16,-1 0 0,22 21-16,-21-21 15,-22 0 1,21 0-16,1-21 15,-1 21-15,1 0 16,-22 0 0,22 0-16,-1 0 15,1 0 1,-22-21-1,22 21 1,-1-21-16,-21 21 16,1 0-1,20 0-15,1-21 16,-1 21-16,-20-22 15,-1 22-15,21 0 16,1 0-16,-1-21 16,-20 21-16,20 0 15,1-21-15,-22 21 16,0 0-1,1-42-15,20 42 16,-20-21-16,-1 21 16,0 0-1,1-22-15,20 22 16,1-21 15,-1 21-31,-21 0 16,1 0-1,-22 0-15,21-21 16,1 21-16,20 0 15,-21-21 1,1 21-16,20 0 16,-20-21-1,-1 21-15,0 0 16,22 0-1,-22 0-15,0 0 16,22 0-16,-1-21 16,1 21-16,-1-22 15,1 22-15,-22 0 16,22 0-1,-1 0-15,1 0 16,20 0 0,1-21-16,-21 21 15,-1 0 1,22 0-16,-22 0 15,22 0-15,-22 21 16,1-21 0,-1-21-16,1 21 15,-1 0-15,43 21 16,-21-21-16,21 0 15,0 0 1,-22 0-16,22 0 16,0 0-16,21 0 15,0 0-15</inkml:trace>
  <inkml:trace contextRef="#ctx0" brushRef="#br0" timeOffset="13347.3717">6075 13737 0,'0'0'16,"0"0"-16,0 0 15,-21 0-15,21 0 16,0 21-16,-22 0 16,44 22-16,-22-22 15,-22 42 1,44-20-1,-44 20-15,22 1 16,22-1-16,-22 1 16,-22-1-16,22 22 15,22-22 1,-22 1-16,21 21 15,-21-1 1,21 1-16,-21 0 16,0-1-16,0 1 15,0 21 1,21-22-1,-21 1-15,21 0 16,-21-1-16,0 1 16,0 0-16,0-22 15,0 22-15,0 0 16,0-1-1,21-20-15,-21 20 16,-21-20 0,21-1-16,-21 22 15,42-43 1,0 22-16,-21-22 15,0 1 1,22-22-16,-22 0 16,0 0-16,21-21 15,-21 21-15,0-21 16,0 0-16</inkml:trace>
  <inkml:trace contextRef="#ctx0" brushRef="#br0" timeOffset="14766.9444">6794 13949 0,'0'0'16,"0"0"-16,0 0 16,0 0-1,-21 21-15,21-21 16,0 21-16,0 0 15,21 0-15,-21 22 16,0-22-16,0 21 16,0 1-1,-21-22-15,21 21 16,0-21-1,-21 0-15,21 1 16,0-1 0,0-21-16,0 21 15,21 0 1,-21-21-16,21 21 15,-21-21-15,0 21 16,22-21-16,-1 0 16,0 0-16,-21 0 15,42 0 1,1 0-16,-1 0 15,0 0 1,22 0-16,-22 22 16,0-22-1,-20 0-15,-1 21 16,0-21-16,0 0 15,0 0 1,-21 0-16,0 0 16,0 0-1,0 0-15,0 0 16,21 0-1,-21 0-15,0 0 16,-21 0-16,21 0 16,0 0-16,0 0 15,0 0-15,0-21 16,0-1-1,0 1-15,0 0 16,-21-21 0,21 21-16,0-22 15,-21 1-15,21 21 16,0-22-1,0 22-15,0 0 16,0 0 0,0 21-16,0-21 15,0 0 1,21-1-16,-21 22 15,-21 0 1,21-21-16,0 21 16,0 0-16,0 0 15,0 21-15,21-21 16,-21 0-16,-21-21 15,21 21 17,0 0-32,-21 0 15,0 0-15,-22-21 16,1 21-16,0 0 15,-1 0-15,1 0 16,0 0 0,-1 0-16,1-21 15,21 21-15,0 0 16,21 0-1,0 0-15</inkml:trace>
  <inkml:trace contextRef="#ctx0" brushRef="#br0" timeOffset="15578.1288">6371 14986 0,'0'-21'15,"-21"21"1,42 0-16,-21 21 16,0-21-16,0-21 15,21 21-15,22 0 16,-22 0-16,21-21 15,22 21 1,-22 21-16,21-21 16,22 0-1,-21-21-15,-1 21 16,1 0-1,-1 0-15,1 21 16,-22-21-16,21 0 16,1 0-1,-22 0-15,-21 0 16,1 0-1,-22 0-15,0 0 16,21 0-16,-21 0 16,0 0-16</inkml:trace>
  <inkml:trace contextRef="#ctx0" brushRef="#br0" timeOffset="16139.718">6435 15176 0,'0'0'16,"0"22"-16,0-22 16,0 0-1,21 0-15,0 0 16,0 0-16,43 0 15,-43-22-15,42 22 16,1 0 0,-22 0-16,0 0 15,22-21 1,-1 21-16,1 0 15,21 0-15,-22 0 16,1 0 0,-1-21-16,-21 21 15,1 0 1,-1 0-16,-21 0 15,0 0 1,1 0-16,-22-21 16,0 21-16,0 0 15</inkml:trace>
  <inkml:trace contextRef="#ctx0" brushRef="#br0" timeOffset="16656.3177">6413 15473 0,'0'0'0,"0"0"16,-21 0-16,42 0 15,-21 0 1,22 0-16,20 0 15,0 0-15,1 0 16,20 0 0,1 0-16,-1 0 15,1 0 1,20 0-16,-20 21 15,20-21-15,1 0 16,-43 0-16,22 0 16,-1 0-16,-20 0 31,20-21-31,-20 42 15,-22-21 1,0 0-16,0 0 0,-21 0 16,0 0-1,0 0-15</inkml:trace>
  <inkml:trace contextRef="#ctx0" brushRef="#br0" timeOffset="24053.3941">4445 8932 0,'0'-21'16,"-21"0"-16,21 0 15,0 21 1,0 0-16,0 0 16,21 21-1,-21-42-15,0 42 16,0 0-1,0-21-15,-21 42 16,21-20 0,21-1-16,-21 0 15,0 0 1,0 0-16,0 0 15,-21 1-15,0-1 16,-1 21-16,22-21 16,0 22-16,22-22 15,-44 21 1,22 0-16,0-20 15,0 20 1,0 0-16,0 1 16,-21-22-16,42 21 15,-21-21 1,0 22-16,0-1 15,0 0 1,0-21-16,22 22 16,-44-1-1,22 0-15,22 1 16,-22-22-16,0 21 15,0 22 1,0-43-16,0 42 16,-22-20-1,44-1-15,-22 0 16,0 1-16,0-1 15,-22-21-15,22 43 16,22-22 0,-22 0-16,0 1 15,0-1-15,0 0 16,0 1-1,21-1-15,-21 0 16,0 1 0,0-1-16,0 0 15,21 1 1,-21-1-16,0 0 15,0 1 1,0-1-16,0 0 16,0 1-16,0-22 15,21 21 1,-21 1-16,0-1 15,0 0 1,0 1-16,0-1 16,0-21-1,0 21-15,0 1 16,0-22-16,21 21 15,-42-21-15,21 1 16,0 20-16,21-21 16,-42 0-1,21 22-15,0-43 16,-21 21-1,21-21-15,21 21 16,-21 0 0,0-21-16,0 21 15,0 0-15,0 1 16,0-1-1,0-21-15,0 21 16,0-21 0,0 21-16,0-21 15,0 0-15,0 0 16,0 0-16,0 0 15,0 0-15</inkml:trace>
  <inkml:trace contextRef="#ctx0" brushRef="#br0" timeOffset="25332.5695">2201 9102 0,'-21'0'16,"21"-22"-16,-21 22 15,0 0-15,21 0 16,0 22-16,0-1 31,-21 0-31,21 0 16,0 21-16,-22 1 15,22-1-15,-42 0 16,21-20-1,21-1-15,0 0 16,0-21-16,0 0 16,0 0-1,0 0-15,0-21 16,0 0-1,0-22-15,21 22 16,0-21 0,-21-1-16,21 1 15,22 0-15,-22 21 16,0-1-1,0 1-15,0 21 16,-21 0 0,22 0-16,-1 21 15,-21 1 1,0-1-16,0 21 31,0-21-31,21 22 16,-21-1-16,0-21 15,21 21-15,0-20 16,-21 20-16,0-42 15,21 21 1,-21-21-16,0 0 16,0 0-16</inkml:trace>
  <inkml:trace contextRef="#ctx0" brushRef="#br0" timeOffset="25597.7644">2032 9250 0,'0'0'16,"21"0"-16,0 0 15,0-21-15,22 42 16,-1-21 0,0 21-16,-20 0 15,-1 0 1,-21-21-16</inkml:trace>
  <inkml:trace contextRef="#ctx0" brushRef="#br0" timeOffset="26252.9518">2498 9038 0,'0'0'16,"0"0"-16,0 21 16,-22 0-1,22 1-15,0 20 16,0-21-1,22 43-15,-22-22 16,0-21 0,0 21-16,0-20 15,0-1-15,21 0 16,-42-21-1,42 0-15,-21 21 16,0-42 0,0 21-16,0-21 15,0 0 1,0 21-16,0-22 15,0-20 1,21 21-16,0 0 16,-21 21-16,21 0 15,0 0 1,1 0-16,-1 21 15,0-21 1,0 21-16,-21 0 16,0 0-1,0 1-15,0-1 16,0 0-16,-21 0 15,0-21 1,-43 0-16,43 21 16,0-42-1,0 21-15,0 0 16,-1-21-1,1 42-15,21-21 16,0 0-16</inkml:trace>
  <inkml:trace contextRef="#ctx0" brushRef="#br0" timeOffset="26720.9428">2984 9165 0,'0'0'16,"0"0"-16,0 0 15,-42 0 1,21 21-16,0-21 15,-22 0 1,22 0-16,0 21 16,21-21-16,0 22 15,0-22-15,0 21 16,0-21-16,21 21 15,0 0 1,1 0-16,-1 0 16,0 1-1,0-1-15,-21-21 31,21 0-31,-21 21 16,0-21-16,0 0 16,-21 21-16,0-21 31,21 0-31,-21 0 15,0 0-15,21 0 16,0 0-16</inkml:trace>
  <inkml:trace contextRef="#ctx0" brushRef="#br0" timeOffset="26923.7389">3217 9398 0,'0'0'16,"-21"0"-16,21 0 15,0 0 1,0 0-16</inkml:trace>
  <inkml:trace contextRef="#ctx0" brushRef="#br0" timeOffset="27949.9248">2392 9779 0,'0'0'15,"0"21"-15,0-21 16,-21 42-16,21-20 16,-22 20-1,22 0-15,0 1 16,0-1-1,0 0-15,0-21 16,0 1 0,-21-22-16,21 21 15,0-21-15,-21-21 16,21 21-1,0-22-15,0 1 16,0-21-16,0 0 16,0-1-1,21-20-15,0 42 16,1-22-16,-22 22 15,21 0 1,-21 0 0,0 21-16,0 0 15,21 0-15,-21 0 16,-21 21-16,42 0 31,-21 0-31,0 0 16,21 22-16,-21-22 15,21-21-15,-21 21 0,21-21 16,-21 0-1,22 0-15,-22 0 16,21-21 0,-21 0-16,21-22 15,0 22-15,-21 0 16,21 0-1,22 21-15,-43-21 16,21 21 0,0 21-16,-21-21 15,-21 21 1,21 0-16,0 0 0,21 1 31,-21 20-31,0-21 16,0 21-16,0 1 0,-21-1 15,21-21 1,-21 22-16,21-22 15,0-21 1,0 21-16,0-21 0,0 0 0</inkml:trace>
  <inkml:trace contextRef="#ctx0" brushRef="#br0" timeOffset="28348.9248">2815 9948 0,'-21'-21'0,"21"21"16,0 0 0,-21 0-16,21 0 15,-21 21-15,21-21 16,0 21-1,-22 1-15,22-1 16,-21 21 0,21-21-16,0 0 15,21-21 1,-21 0-16,22 0 15,-1 0-15,-21 0 16,21-21 0,-21 0-16,0 0 15,21 21-15,-21-21 16,0 0-16,21 21 15,-42-22 1,0 22-16,21-21 0,0 21 16,0 0-16</inkml:trace>
  <inkml:trace contextRef="#ctx0" brushRef="#br0" timeOffset="28825.9248">2963 10012 0,'-21'0'0,"21"21"15,0-21-15,-21 0 16,21 21-1,-21-21-15,21 0 0,0 21 16,21-21 0,-21 0-16,0 0 15,0 0 1,0 0-16,0-21 15,0 0-15,0 0 16,21 0 0,-21 21-16,21-22 15,-21 22 1,21-21-16,-21 21 15,22 0 1,-1 0 0,-21 21-1,0 1-15,0-1 0,21 0 16,-21 21-16,21-21 15,-21 1-15,0-1 16,0-21 0,-21 21-16,21-21 15</inkml:trace>
  <inkml:trace contextRef="#ctx0" brushRef="#br0" timeOffset="29346.3206">3323 9991 0,'0'0'0,"-21"0"15,21-22-15,-21 22 16,-22 0-16,22 22 15,21-22-15,-21 21 16,0 0 0,21 0-16,0 0 15,0-21 1,0 21-16,21-21 15,-21 0 1,21 0-16,0 0 16,1-21-1,-22 0-15,21 21 16,0-21-1,-21 21-15,0-21 16,0 21 0,0 0-16,21 0 15,-21 0-15,21 0 31,-21 0-31,0 0 16,0 21-16,0 0 16,0 0-16,0 22 15,21-43-15,-21 21 16,0-21-16</inkml:trace>
  <inkml:trace contextRef="#ctx0" brushRef="#br0" timeOffset="29751.9128">3492 10033 0,'0'0'16,"0"0"-1,-21 21-15,21 0 16,0-21-16,0 21 31,0 1-31,21-22 16,-42 0-16,21 0 15,21 0-15,-21 0 16,0 0 0,0-22-16,0 22 15,0-21-15,0 0 16,0 0-16,0 21 15,0-21-15,0 21 16,0-21 0,22 21-16,-1-22 15,-21 22 1,42 0-16,-21 0 15,-21 0-15</inkml:trace>
  <inkml:trace contextRef="#ctx0" brushRef="#br0" timeOffset="30063.9068">3768 9991 0,'0'0'16,"0"0"-1,-22 0-15,22 0 16,-21 0-16,0 21 16,0 0-1,0 0-15,21 0 16,-21 0-1,21 1-15,21-22 16,-21 21-16,21-21 16,0 0-16,21 21 15,-20-21 1,-1 0-16,-21 0 15,0 0-15</inkml:trace>
  <inkml:trace contextRef="#ctx0" brushRef="#br0" timeOffset="30547.4975">3937 9758 0,'-21'0'16,"21"0"-16,0 42 15,0-21-15,0 22 16,0-1-1,0 0-15,-21-21 16,21 22 0,0-22-16,-22 0 15,22 0-15,0-21 16,-21 21-1,21-21-15,21 0 16,1-21 0,-22 21-16,21-21 15,-21 0-15,21 21 16,0 0-1,-21-21-15,0 21 16,0 21-16,21-21 16,-21 42-16,0-21 31,0 1-31,-21 20 15,0-21-15,21-21 16,0 0-16</inkml:trace>
  <inkml:trace contextRef="#ctx0" brushRef="#br0" timeOffset="31062.2876">4106 9991 0,'0'0'16,"-21"21"-16,0-21 16,21 21-16,0 0 15,0 0 1,0 0-16,21 1 15,0-22-15,-21 21 16,21-21-16,1-21 16,-22 21-16,21-22 15,0 1 1,-21 21-16,21-21 15,-21 0-15,0 21 16,0 0 0,0 21-16,0 0 15,0-21-15,-21 21 16,21 1-16,0-1 15,0 21 1,21 0-16,-21-20 16,0 20-1,0 0-15,-21 1 16,21-22-16,0 21 15,-21-21 1,0 0-16,-1 1 16,1-22-1,21 0-15,0 0 16,0 0-16</inkml:trace>
  <inkml:trace contextRef="#ctx0" brushRef="#br0" timeOffset="32669.0567">4995 9207 0,'-21'0'16,"0"0"0,0-21-16,21 21 15,-21 0 1,-1 0-16,1 0 15,0 21 1,-21 1-16,21-1 16,-22 21-1,22-21-15,0 22 16,21-1-16,0-21 15,0 21 1,21-20-16,0-1 16,0 0-1,22-21-15,-1 21 16,0-21-1,-20 0-15,20 0 16,-42 0 0,0 0-16</inkml:trace>
  <inkml:trace contextRef="#ctx0" brushRef="#br0" timeOffset="33059.0492">5228 9398 0,'-21'0'0,"21"0"16,-21 0-16,0 0 15,42 0 1,-42 21-16,21-21 15,-22 21-15,1 0 16,0 1-16,21-1 16,0-21-1,21 21-15,0-21 16,1 0-16,20 0 15,-21-21 1,-21 21-16,42-21 16,-20 21-1,-22-22 1,0 1-16,0 0 15,-22 21-15,22 0 16,-21-21 0,21 21-16</inkml:trace>
  <inkml:trace contextRef="#ctx0" brushRef="#br0" timeOffset="33480.2411">5419 9440 0,'-22'21'16,"1"-21"-16,21 22 15,0-1-15,-21-21 16,21 21-16,0-21 15,0 0 1,0 0-16,0-21 16,0 21-1,21-21-15,0-1 16,-21 22-16,22-21 15,-1 0 1,0 21-16,0 0 16,0-21-1,0 42 1,22-21-16,-22 0 15,0 21-15,0 0 16,0-21-16,-21 22 16,0-1-1,-21 0-15,21-21 16,0 0-16</inkml:trace>
  <inkml:trace contextRef="#ctx0" brushRef="#br0" timeOffset="33901.433">5863 9334 0,'-21'0'15,"0"0"-15,0 0 16,-1 22-16,-20-22 16,21 21-1,21-21-15,0 21 16,0-21-16,0 21 15,21 0 1,0-21-16,0 21 16,1 1-1,-1-22-15,0 21 16,-21-21-1,0 21-15,0-21 16,-21 21 0,21-21-16,-21 0 15,-1 21-15,22-21 16,-42 0-1,21 0-15,0 0 16,21 0-16</inkml:trace>
  <inkml:trace contextRef="#ctx0" brushRef="#br0" timeOffset="34229.0267">6054 9207 0,'0'0'16,"0"0"-16,0 22 15,0-1-15,0 0 16,0 42-16,0-20 16,0-1-1,0 0-15,-22 1 16,22-22-1,22 0-15,-22 0 16,0-21-16,0 0 16,0 0-16</inkml:trace>
  <inkml:trace contextRef="#ctx0" brushRef="#br0" timeOffset="34447.4225">5884 9419 0,'21'0'16,"1"-21"-16,20 21 16,-42-21-1,42 21 1,22 0-16,-43 0 15,42 21-15,-63-21 16,0 0-16</inkml:trace>
  <inkml:trace contextRef="#ctx0" brushRef="#br0" timeOffset="34650.2186">6286 9546 0,'0'0'15,"0"0"-15,-21 0 16,21 0-16</inkml:trace>
  <inkml:trace contextRef="#ctx0" brushRef="#br0" timeOffset="35757.7973">5016 9948 0,'0'0'0,"0"21"16,0 1-16,-21-1 16,21 21-1,0-21-15,0 22 16,0-1-16,0 0 15,-21-21 1,21 1-16,0-22 16,0 21-1,-21-21-15,21 0 16,0-21-16,21-1 16,-21-20-1,0 21-15,0-21 16,21-1-1,-21 22 1,0-21-16,0 21 16,21-22-16,-21 43 15,22-21-15,-1 21 16,-21 0-1,21 0-15,-21 21 16,0-21 0,0 21-1,0 1-15,0-22 16,0 21-16,0 0 15,21-21-15,-21 0 16,21 21-16,0-21 16,-21 0-16,22 0 15,20-42 1,-42 21-16,42 21 15,-21-43 1,1 22-16,20 0 16,-21 21-1,-21-21-15,0 21 16,0 0-16,0 0 15,0 21 1,0 21 0,0-21-16,0 22 15,0-1-15,-21 0 16,21 1-16,0-1 15,0-21-15,0 0 16,0-21 0,0 0-16</inkml:trace>
  <inkml:trace contextRef="#ctx0" brushRef="#br0" timeOffset="36147.7898">5546 10054 0,'-22'0'16,"22"0"-16,0-21 15,0 42 1,-21-21-16,0 21 15,21 0-15,-21 1 16,21-22-16,0 21 16,0 0-1,0-21-15,21 0 16,0 0-1,0-21-15,-21 21 16,0 0-16,0-21 16,22 21-1,-1-22-15,-21 1 16,0 0-1,0 21-15,-21 0 16,21-21-16,0 21 16,0 0-16</inkml:trace>
  <inkml:trace contextRef="#ctx0" brushRef="#br0" timeOffset="36584.5814">5673 10139 0,'-22'0'16,"22"0"-16,-21 21 15,21-21 1,0 21-1,0-21 1,0 0-16,0 0 16,0-21-16,0 21 15,0-21-15,21 21 16,-21-21-1,0 21-15,22-22 16,-22 1 0,21 0-16,0 21 15,0 0-15,0 0 16,-21 0-16,0 21 15,21-21-15,-21 21 16,0 1 0,22-1-16,-44 21 15,1-21-15,21 0 16,0-21-1,0 0-15</inkml:trace>
  <inkml:trace contextRef="#ctx0" brushRef="#br0" timeOffset="37068.1721">6011 10054 0,'0'0'16,"0"0"-16,-21 0 16,0 0-1,21 21-15,-21 0 16,0 1-1,-22-1-15,22 0 16,0-21-16,21 21 16,0-21-1,21 0-15,-21 0 16,21 0-1,0-21-15,1 0 16,-1 21 0,-21-21-16,21 21 15,0-22-15,0 22 16,-21-21-1,0 21-15,0 0 16,0 0-16,0 21 16,0 1-16,0-1 15,0 0 1,0 0-16,0 0 15,0-21 1,0 0-16</inkml:trace>
  <inkml:trace contextRef="#ctx0" brushRef="#br0" timeOffset="37442.5649">6181 10139 0,'0'21'15,"-22"-21"-15,22 0 16,0 21-16,-21 0 16,0 22-16,21-43 15,0 21-15,0-21 16,0 0-1,0 0-15,0 0 16,0 0 0,21-21-16,-21 21 15,0-22-15,0-20 16,0 21-1,21 0-15,-21 0 16,22-1-16,-22 1 16,21 42-16,-21-21 15,21 0 1,-21 0-16,0 0 15,0 0-15</inkml:trace>
  <inkml:trace contextRef="#ctx0" brushRef="#br0" timeOffset="37738.9592">6413 10118 0,'0'0'15,"-21"0"-15,21 21 16,-21-21-16,-21 21 16,42 0-16,-43-21 15,43 21-15,0 0 16,0 22-1,0-43-15,22 21 16,-1 0 0,0-21-16,0 21 15,-21-21 1,0 0-16</inkml:trace>
  <inkml:trace contextRef="#ctx0" brushRef="#br0" timeOffset="38175.7508">6583 10012 0,'0'0'16,"-21"0"-16,21 0 15,0 0-15,-22 42 16,1-21-16,21 22 16,0 20-1,-21-42 1,21 22-16,-21-22 15,21 0-15,-21 0 16,21-21-16,0 0 16,0-21-1,21 0-15,0 0 16,0-1-1,0 22-15,1-21 16,-22 21 0,21 0-16,-21 21 15,0-21 1,0 43-16,0-22 15,-21 0-15,21 0 16,0-21-16,0 0 16,0 0-16</inkml:trace>
  <inkml:trace contextRef="#ctx0" brushRef="#br0" timeOffset="38659.3415">6689 10266 0,'0'0'16,"-22"0"-16,22 21 16,-21 0-1,21 0-15,0-21 16,0 21-1,21 1-15,-21-22 16,0 0-16,0 0 16,22-22-16,-1 22 15,-21-21-15,21 21 16,0 0-1,-21 0 1,0 0 0,-21 0-16,21 0 15,0 0-15,0 21 16,0 1-16,0-1 15,0 21-15,0 0 16,0-20-16,21 20 16,-21-21-1,0 21-15,-21 1 16,21-22-16,-21 21 15,-22-21 1,22 1-16,0-1 16,0-21-1,21 0-15</inkml:trace>
  <inkml:trace contextRef="#ctx0" brushRef="#br0" timeOffset="40639.1316">2138 13949 0,'0'0'15,"-21"0"-15,21 0 16,0 0 0,-22 21-16,22 0 0,0 0 15,-21 0-15,21 22 16,0-22-1,21 21-15,-21 1 16,0-22 0,22 0-16,-1-21 15,-21 0 1,21 0-16,21 0 15,-42-21 1,21 21-16,1-21 16,-1-1-1,-21 1-15,21 0 16,-21 21-16,21 0 15,-21 0-15,0 0 16,-21 0-16,21 0 31,21 21-31,0 0 16,-21 1-16,21 20 0,-21-42 15,0 21 1,22 21-16,20-42 16,-21 0-1,21 22-15,-20-44 16,-22 22-1,0-21-15,21 0 16,0 0 0,-21-21-16,0-1 15,0 1-15,0 21 16,0 0-1,0-1-15,0 22 16,-21-21-16,0 21 16,21 0-16,0 0 0</inkml:trace>
  <inkml:trace contextRef="#ctx0" brushRef="#br0" timeOffset="41149.322">2667 14160 0,'0'0'15,"-21"0"-15,21 22 16,0-1-16,-21 0 31,42 0-31,-21 0 16,0-21-16,0 21 15,0-21-15,21 0 16,-42 0-16,42 0 16,-21 0-16,-21 0 15,42 0-15,-21 0 16,0-21-1,0 0-15,0 0 16,0 0 0,0 0-16,21-22 15,-21 22 1,0 21-16,21-21 15,-21 42 1,43-21-16,-43 0 16,21 0-16,-21 0 15,0 0-15</inkml:trace>
  <inkml:trace contextRef="#ctx0" brushRef="#br0" timeOffset="41320.9187">2900 14203 0,'0'21'16,"-21"-21"-16,21 21 16,0 0-16,-22-21 15,22 21-15,0-21 16,0 0-16</inkml:trace>
  <inkml:trace contextRef="#ctx0" brushRef="#br0" timeOffset="41508.1151">2942 13991 0,'0'0'15,"0"0"-15,0 0 16</inkml:trace>
  <inkml:trace contextRef="#ctx0" brushRef="#br0" timeOffset="41773.31">3111 13970 0,'0'0'15,"0"0"-15,0 21 16,-21 0-16,21 0 16,0 1-1,21 20-15,-21 0 16,0 1-1,0-22-15,0 21 16,-21 0-16,21-20 16,0-1-16,0-21 15,0 0-15</inkml:trace>
  <inkml:trace contextRef="#ctx0" brushRef="#br0" timeOffset="42288.1001">3027 14203 0,'-21'0'16,"21"0"-16,0 0 15,0 0-15,21 21 16,0-21-16,-21 0 16,21 0-1,0 0-15,0 21 16,1-21-1,20 0-15,-21 0 16,0-21-16,22 21 16,-22 0-1,0 0-15,0 0 16,0-21-1,-42 21-15,21-21 16,-21 21 0,0 0-16,21 0 15,-21 0-15,21 0 16,-22 42-1,1-21-15,21 0 16,21 0-16,-21 1 16,22-1-16,20-21 15,-21 21 1,0-21-1,43 21-15,-64-21 16,0 0-16</inkml:trace>
  <inkml:trace contextRef="#ctx0" brushRef="#br0" timeOffset="42631.2935">3789 14012 0,'0'0'15,"0"21"-15,0 1 16,0-1 0,0 21-16,0-21 15,0 22-15,0-1 16,-21 21-1,21-41-15,-22 20 16,22-21-16,-21-21 16,21 21-16,0-21 15,0 0-15</inkml:trace>
  <inkml:trace contextRef="#ctx0" brushRef="#br0" timeOffset="43068.0851">3937 14245 0,'0'0'16,"0"0"-16,0 0 15,21 21-15,0-21 16,0-21-16,1 0 16,-22 0-1,21 21-15,0-21 16,-21-1-1,0 1-15,0 21 16,-21-21 0,0 21-16,-1 0 15,1 0-15,21 21 16,-42 0-1,42 1-15,-21-1 16,21 21-16,0-21 16,21 22-1,0-22-15,0 0 16,22 0-16,-22-21 15,0 0 1,-21 0-16</inkml:trace>
  <inkml:trace contextRef="#ctx0" brushRef="#br0" timeOffset="43348.8797">4403 13991 0,'-22'0'16,"1"0"-16,0 21 16,21 0-1,0 1-15,0 20 16,21 0-1,-42 1-15,21-1 16,0 0 0,0 1-16,0-22 15,-21 0-15,21-21 16,0 0-16</inkml:trace>
  <inkml:trace contextRef="#ctx0" brushRef="#br0" timeOffset="43536.0761">4212 14203 0,'21'-21'15,"22"21"-15,-22 0 16,21 21-16,-21-21 15,0 0-15,-21 0 16,0 0-16</inkml:trace>
  <inkml:trace contextRef="#ctx0" brushRef="#br0" timeOffset="43832.4704">4593 13991 0,'0'21'16,"0"0"-16,0 1 15,0 20-15,0 0 16,0 1-1,21-1-15,-21 0 16,-21 1 0,21-22-16,0 0 15,0 21 1,0-42-16,0 0 15</inkml:trace>
  <inkml:trace contextRef="#ctx0" brushRef="#br0" timeOffset="44518.8572">4508 14160 0,'22'0'16,"-22"22"-16,0-22 15,21 0-15,0 21 16,0-21-16,0 0 16,22 21-1,-1-21-15,-21 0 16,0 0-1,0 0-15,1-21 16,-1 21 0,0 0-16,0-21 15,-21 21-15,0-22 16,0 22-16,-21-21 15,21 21-15,-21 0 16,21 0 0,-43 21-16,22 1 15,21-22 1,0 21-16,0 0 15,21 21 1,1-42-16,-1 21 16,0 1-16,0-22 15,21 0 1,-42 21-16,43-21 15,-43 0 1,0 0-16,21 0 16,-21 0-1,21 0-15,-21 0 16,0 0-16,-21-21 15,21 21-15,0-22 16,0 22-16,0-21 16,21 0-1,-21 0-15,21 21 16,0-21-1,22 21-15,-43-21 32,42 21-32,-21 0 15,22 0-15,-22 21 16,-21-21-16</inkml:trace>
  <inkml:trace contextRef="#ctx0" brushRef="#br0" timeOffset="45252.0431">2307 14563 0,'-21'0'16,"21"0"-16,0 0 16,-21 21-1,-22-21-15,43 0 16,-21 21-1,21 0-15,0 0 16,0 0 0,0 1-16,21-1 15,1 0-15,-1 0 16,21-21-16,0 0 15,-20 0-15,-22 0 16,0 0-16</inkml:trace>
  <inkml:trace contextRef="#ctx0" brushRef="#br0" timeOffset="45626.4359">2582 14668 0,'-21'-21'16,"0"21"-1,0 0-15,0 0 31,21 21-31,0-21 16,0 43-16,0-22 16,21 0-16,0-21 15,0 21-15,0-21 16,22 0-16,-22 0 15,0-21-15,0 21 16,0-21-16,0 0 16,-21 0-16,-21 21 15,0-22 1,0 22-16,21-21 15,0 21-15</inkml:trace>
  <inkml:trace contextRef="#ctx0" brushRef="#br0" timeOffset="46297.223">2836 14732 0,'0'21'15,"0"-21"1,0 0-16,-21 0 15,21 0 1,0 21-16,21-21 16,-21 0-16,-21-21 15,42 21-15,-21-21 31,0 0-31,21 0 16,-21-1 0,0 1-16,22 21 15,-22 0-15,21 0 16,-21-21-1,21 21-15,-21 0 16,42 0 0,-42 0-16,21 21 15,-21-21-15,0 21 16,0 1-16,22-1 15,-1-21 1,-21 0-16,0-21 16,0-1-16,0 22 15,21 0 1,0-21-16,0 21 15,0-21 1,1 21-16,-1-21 16,0 21-16,-21 21 15,0-21 1,0 21-16,0 0 15,0 1 1,0-1-16,0 21 16,0-21-16,0 0 15,0-21-15</inkml:trace>
  <inkml:trace contextRef="#ctx0" brushRef="#br0" timeOffset="46921.211">3302 14711 0,'-21'0'16,"21"0"-16,0 0 16,-21 21-16,21-21 15,21 21-15,-21 21 31,0-20-31,-21 20 16,42-21-16,-42 21 16,21-20-16,0 20 15,0-21 1,-22 0-16,22-21 15,-21 0-15,21 0 16,0 0-16,21 0 31,-21 0-31,0 0 16,0-21-16,0 0 15,22-21-15,-22-1 16,21 1-16,-21 0 16,0-1-1,21 1-15,-21 21 16,0-22-1,0 22-15,21 0 16,-21 21 0,21 0-16,-21-21 15,43 21-15,-43 21 16,21-21-1,0 21-15,-21-21 16,21 21 0,0 1-16,-21-1 15,0 0-15,-21 0 16,21-21-16,-21 21 15,0-21-15,0 0 16,-1 0 0,1 0-16,21 0 15,0 0-15</inkml:trace>
  <inkml:trace contextRef="#ctx0" brushRef="#br0" timeOffset="47389.202">3725 14668 0,'-21'0'16,"21"0"-16,-42 0 15,21-21-15,-1 42 16,1-21-16,0 22 16,0-1-1,0-21-15,0 0 16,42 21-1,-21-21-15,42 21 16,-21-21 0,0 0-16,1 0 15,-1 0-15,-21-21 16,42 21-16,-21-21 15,-21 21-15,0 0 16,0 0 0,0 0-16,21 0 15,-21 0 1,22 21-16,-22 0 15,0 0 1,0-21-16,0 0 16,0 0-1,0 0-15</inkml:trace>
  <inkml:trace contextRef="#ctx0" brushRef="#br0" timeOffset="47701.196">3895 14774 0,'-22'0'15,"22"0"-15,0 21 16,-21-21-16,42 0 16,-42 0-16,21 0 15,0 0-15,0 0 16,0 0-1,0 22-15,21-22 16,-42-22 0,21 22-16,0 0 15,0-21 1,0 0-16,21 0 15,-21 0-15,22 0 16,-1 21 0,-21 0-16,21 0 15,-21 0-15</inkml:trace>
  <inkml:trace contextRef="#ctx0" brushRef="#br0" timeOffset="47903.9921">4106 14774 0,'-21'0'16,"21"0"-1,-21 21-15,21-21 16,0 0-1,0 22-15,0-22 16,0 0-16</inkml:trace>
  <inkml:trace contextRef="#ctx0" brushRef="#br0" timeOffset="48091.1885">4106 14626 0,'0'0'15,"0"0"-15,-21 0 16,0 0-16,21 21 16,0-21-16,0 0 15</inkml:trace>
  <inkml:trace contextRef="#ctx0" brushRef="#br0" timeOffset="48449.9816">4191 14753 0,'0'0'16,"0"21"-16,0-21 15,0 21-15,0-21 16,0 22-16,0-22 16,0 21-1,-21-21-15,21 0 16,0 0-1,-21 0-15,42-21 16,0 21-16,-21-22 16,0 22-1,0-21-15,21 21 16,21-21-1,-20 21-15,-22-21 16,21 42 0,-21-21-16,0 21 15,0-21 1,21 0-16,-21 0 15,0 21-15,0-21 16,0 0-16</inkml:trace>
  <inkml:trace contextRef="#ctx0" brushRef="#br0" timeOffset="49027.1768">4572 14795 0,'0'0'16,"0"-21"-16,-21 21 15,0 0 1,-22 0-16,43 0 16,-21 0-16,21 0 15,0 0-15,-21 21 16,21-21-1,-21 0-15,21 22 16,0-22-16,21 0 16,0 21-1,0-21-15,0 0 16,1 0-1,-1-21-15,-21 21 16,21 0 0,-21-22-16,0 22 15,0 0-15,0 0 16,21 0-1,-21 0-15,0 0 16,-21 22 0,21-1-16,0 0 15,0 0-15,0 0 16,21 22-16,-21-22 15,21 0 1,-21 21-16,0-21 16,0 22-16,0-22 15,-21-21 1,21 21-16,-21-21 15,0 0 1,0 0-16,-1 0 16,1 0-16,0-21 15,21 21-15</inkml:trace>
  <inkml:trace contextRef="#ctx0" brushRef="#br0" timeOffset="49604.3768">4995 14711 0,'0'0'15,"0"0"1,0 0-16,0 21 15,0 0-15,0 0 16,0 0-16,-21 1 31,21-1-31,-21-21 16,21 21-16,0 0 15,0-21-15,0 0 16,0 0 0,0 0-16,-21 0 15,21 0-15,-21-21 16,-1 21-1,22 0-15,0-21 16,0 21-16,0-21 16,0-1-1,0 22-15,0-21 16,22 21-1,-22 0-15,0 0 16,21-21-16,0 42 16,21-21-16,-21 0 15,22 0-15,-22 0 16,-21 0-1,0 0-15</inkml:trace>
  <inkml:trace contextRef="#ctx0" brushRef="#br0" timeOffset="50384.3768">2413 15176 0,'0'0'15,"-21"0"1,21 0-16,-21 0 16,21 0-1,0 0-15,0 0 16,0 0-1,0 0-15,-22 22 16,22-22-16,-21 21 16,0 0-16,0 0 15,0 0-15,0 0 16,21 1-1,0-1-15,0 0 16,0 0 0,21-21-16,21 21 15,0-21-15,1-21 16,-43 21-1,0 0-15</inkml:trace>
  <inkml:trace contextRef="#ctx0" brushRef="#br0" timeOffset="50749.3768">2561 15325 0,'0'0'16,"0"0"-16,0 0 15,-21 0 1,0 0-16,21 0 16,-21 0-16,-1 0 15,22 0-15,0 21 31,0-21-31,0 21 16,0 0-16,0 0 16,43-21-16,-1 21 15,-21-21-15,22 0 16,-22-21-1,0 0-15,-21 0 16,21 0 0,-21 0-16,0-1 0,0 22 0,-21-21 15,21 21-15,-21 0 16,21 0-1,0 0-15,0 0 0</inkml:trace>
  <inkml:trace contextRef="#ctx0" brushRef="#br0" timeOffset="51206.3768">2857 15303 0,'0'0'16,"0"22"-16,-21-22 16,21 0-1,0 21-15,-21 0 16,21-21-1,-21 0 1,21 0-16,0 21 0,21-21 16,-21 0-16,0 0 15,21-21-15,-21 21 31,0-21-31,21 0 0,1 21 16,-22-22 0,21 22-16,0 0 15,-21 0-15,21 0 16,0 22-1,-21-1-15,21 0 16,-21 21 0,22-21-16,-22 1 15,0-22 1,-22 21-16,22-21 0,0 0 0</inkml:trace>
  <inkml:trace contextRef="#ctx0" brushRef="#br0" timeOffset="51485.3768">3260 15198 0,'0'0'0,"0"21"16,0 0-16,-22 0 16,22 21-1,0 1-15,0-1 16,-21 0-1,21 1-15,-21-22 16,21 0 0,0-21-16,0 0 0,0 0 0</inkml:trace>
  <inkml:trace contextRef="#ctx0" brushRef="#br0" timeOffset="51957.3768">3133 15346 0,'0'0'15,"0"0"-15,21 0 16,0 0-16,0 0 16,21 0-16,-20 0 15,41 0 1,-42 21-16,0-21 15,1 0 1,-1 21-16,0-21 16,-21 21-1,0 0-15,0-21 0,0 22 16,0-22-1,21 21-15,-21 0 32,0-21-32,0 21 0,-21-21 15,21 0-15,21 0 16,-42 0-1,42 0-15,-42 0 16,21-21 0,0 0-16,21 0 15,0-1 1,-21 1-16,21 0 15,1 0-15,-1 0 16,0 0-16,0 21 16,-21 0-16,0 0 0</inkml:trace>
  <inkml:trace contextRef="#ctx0" brushRef="#br0" timeOffset="52448.1768">3768 15367 0,'0'0'16,"-22"21"-1,22-21-15,-21 0 16,0 21-1,21-21-15,0 0 16,-21 21 0,0 1-16,21-22 15,0 21-15,21-21 16,0 0-16,0-21 15,-21 21 1,21 0-16,-21 0 16,22-22-1,-22 22-15,0-21 16,0 0-16,0 21 15,21 0 1,-21 0-16,0 21 31,0 0-31,0 1 16,0-1-16,21-21 15,-21 21-15,0-21 16,21 0-16,-21 21 16,0-21-16</inkml:trace>
  <inkml:trace contextRef="#ctx0" brushRef="#br0" timeOffset="52853.7768">4127 15325 0,'0'0'16,"-21"-22"-16,0 22 15,0 0-15,-21 0 16,20 0-16,22 0 15,-21 22 1,0-22-16,21 0 16,0 21-16,21 0 15,0-21-15,1 21 16,-1 0-16,0 0 15,0 1 1,0-22-16,-21 0 16,0 21-1,21-21-15,-21 21 16,-21-21-1,21 0-15,-42 21 16,21-42 0,21 21-16,-21 0 15,21 0-15</inkml:trace>
  <inkml:trace contextRef="#ctx0" brushRef="#br0" timeOffset="53103.3768">4360 15219 0,'0'21'16,"0"0"-16,0 21 15,0-20 1,0 20-16,21 0 16,1 1-1,-22-1-15,21-21 16,-21-21-16</inkml:trace>
  <inkml:trace contextRef="#ctx0" brushRef="#br0" timeOffset="53446.5768">4276 15346 0,'0'0'15,"0"0"-15,0 0 16,21 0-1,21 0-15,0 0 16,1 0 0,-1 0-16,-21 21 15,0-21 1,1 0-16,-22 0 15,21 21-15,-21 0 16,0 0 0,0 1-16,0-22 15,0 21-15,0 0 16,0 0-16,-21 0 15,21-21 1,0 0-16</inkml:trace>
  <inkml:trace contextRef="#ctx0" brushRef="#br0" timeOffset="53633.7768">4678 15282 0,'0'0'32,"0"0"-32,0 0 15,0 0-15</inkml:trace>
  <inkml:trace contextRef="#ctx0" brushRef="#br0" timeOffset="54023.7768">4741 15452 0,'0'0'0,"0"0"16,-21 0-16,21 21 15,-21-21-15,21 21 16,0-21-16,0 0 15,0 0 1,0 0-16,0 0 16,0 0-1,0 0-15,21 0 16,-21-21-1,0 0-15,21 21 16,-21-22-16,0 1 16,21 21-16,22 0 15,-22 0-15,0 0 16,0 21-1,-21 1-15,21-1 16,-21 0 0,22 0-16,-22-21 15,0 0-15</inkml:trace>
  <inkml:trace contextRef="#ctx0" brushRef="#br0" timeOffset="54585.3768">5249 15409 0,'0'0'15,"-21"0"1,0 0-16,-21 0 15,-1 21-15,22-21 16,0 22-16,0-22 31,21 21-31,0-21 16,0 21-16,0-21 15,21 0-15,0 0 16,0 0-16,0 0 16,-21 0-1,22 0-15,-22 0 16,21-21-1,0 21-15,-21 0 16,0-21 0,0 21-16,0 0 15,0 0-15,0 0 16,0 21-1,21 0 1,-42 0-16,42 0 16,-21 0-16,21 1 15,0 20-15,-42-21 16,21 21-16,0-20 15,-21-1-15,21 0 16,-21 0 0,-21 0-16,20-21 15,1 0 1,21 0-16</inkml:trace>
  <inkml:trace contextRef="#ctx0" brushRef="#br0" timeOffset="55240.5768">2476 15748 0,'0'0'16,"-21"0"-1,21 21-15,0 0 16,0 0-16,-21 1 15,21-1-15,0 21 32,0 0-32,0 1 15,0-22-15,0 0 16,0 0-16,21 0 15,-21 1-15,0-22 16,0 0-16</inkml:trace>
  <inkml:trace contextRef="#ctx0" brushRef="#br0" timeOffset="55911.3768">2286 15917 0,'21'21'16,"0"-21"-1,22 0-15,-1 0 16,0-21-16,1 21 15,-1-21 1,0 21-16,1-21 16,-22 0-16,0 0 15,0-1-15,0 1 31,-21 0-31,0 0 16,0 21-16,0 0 31,0 0-31,-21 0 16,21 0-16,-21 0 15,0 21-15,21 0 16,0 0-16,21 1 16,-21-1-16,21 21 15,-21-21 1,0 0-16,0 1 15,-21-1-15,21 21 16,0-42 0,21 21-16,0-21 15,-21 0-15,0 0 16,0-21-16,21 21 15,-21-21 1,22 0-16,-22 21 16,42 0-1,-42-21-15,21 21 16,0 0-16,-21 21 15,0 21 1,21-21-16,-21 0 16,22 1-1,-22-22-15,0 0 16,0 0-16</inkml:trace>
  <inkml:trace contextRef="#ctx0" brushRef="#br0" timeOffset="56301.3768">3069 16044 0,'0'0'15,"21"0"-15,-21 0 16,0 0-16,0 0 15,21-21-15,22 0 16,-43 0 0,0 21-16,0-21 15,-21 21 1,21 0-16,-22 0 15,1 0 1,21 21-16,-21-21 16,0 21-1,21 0-15,0 0 16,0 0-16,21 1 31,0-22-31,0 21 16,22-21-16,-22 0 15,0 0-15,-21 0 16,0 0-16</inkml:trace>
  <inkml:trace contextRef="#ctx0" brushRef="#br0" timeOffset="57018.9768">3895 15938 0,'-22'0'15,"1"0"1,0 22-16,-21-1 16,21-21-1,-1 21-15,22-21 16,-21 21-16,21-21 15,21 21 1,-21-21-16,22 0 16,-22 0-16,21 0 15,0 0-15,-21 0 16,21-21-1,0 21-15,0-21 16,1 0 0,-22 0-16,21 21 15,-42-22-15,42 44 16,-21-22-1,0 0-15,0 0 16,0 0 0,21 0-16,-21 21 15,0 0 1,0 0-16,0 0 15,0 0 1,21 1-16,-21 20 16,21-21-16,-21 21 15,0 1 1,0-22-16,0 21 15,-21-21-15,0-21 16,0 22-16,0-22 16,-1 0-1,1 0-15,-21-22 16,21 22-1,21 0-15</inkml:trace>
  <inkml:trace contextRef="#ctx0" brushRef="#br0" timeOffset="57471.3768">4170 15960 0,'0'0'15,"-21"21"-15,-1-21 16,1 0-16,21 0 16,-21 21-16,0 0 15,21 0 1,0 0-16,21 1 15,21-1-15,-20-21 16,-1 0-16,0 0 16,0 0-1,-21-21-15,42-1 16,-42 22-16,0-21 15,-21 0 1,0 0-16,0 0 16,21 0-1,-21 21-15,21-22 16,0 22-16</inkml:trace>
  <inkml:trace contextRef="#ctx0" brushRef="#br0" timeOffset="57923.7768">4445 16002 0,'0'21'16,"0"-21"-16,0 21 15,0 0 1,0 1-16,0-1 15,0 0 1,0 0-16,21 0 16,-21-21-1,21 21-15,-21-21 16,0 0-16,0 0 15,0 0 1,0-21-16,0 21 16,21-21-1,-21 0-15,22 0 16,-22 0-1,21-1-15,0 1 16,-21 21-16,0-21 16,-21 21-16,21 0 15,0 0-15</inkml:trace>
  <inkml:trace contextRef="#ctx0" brushRef="#br0" timeOffset="58204.5768">4805 15833 0,'-21'0'16,"21"0"-1,0 0-15,0 0 16,0 21-16,0-21 15,0 0 1,0 0-16</inkml:trace>
  <inkml:trace contextRef="#ctx0" brushRef="#br0" timeOffset="58516.5768">5016 15811 0,'-21'0'16,"0"22"0,21-1-16,0 21 31,0-21-31,0 22 15,0-1-15,21 0 16,-21 1-16,0-22 16,21 21-16,-21-21 15,0 0 1,0 1-16,0-22 15,0 0 1</inkml:trace>
  <inkml:trace contextRef="#ctx0" brushRef="#br0" timeOffset="58750.5768">4889 15981 0,'22'0'16,"-22"0"-16,21 0 16,-21 0-1,42 0-15,-21 0 16,0 0-16,22 21 15,-43-21-15,21 0 16,-21 0-16</inkml:trace>
  <inkml:trace contextRef="#ctx0" brushRef="#br0" timeOffset="59187.3768">5334 15960 0,'-21'0'15,"21"0"-15,-21 0 16,-1-22-16,22 22 16,-21 0-1,21 0-15,0 0 16,0 22-16,0-22 15,0 21 1,0 0 0,0-21-16,21 42 15,-21-21 1,22-21-16,-1 22 15,0-1-15,-21-21 16,21 21-16,-21 0 16,0-21-16,0 21 15,0-21 16,-21 0-31,21 21 16,-21-21-16,0 0 16,-1 22-16,22-22 15,-21 0-15,21 0 16</inkml:trace>
  <inkml:trace contextRef="#ctx0" brushRef="#br0" timeOffset="59374.5768">5503 16256 0,'0'0'15,"-21"-21"-15,21 21 16,0 0-16</inkml:trace>
  <inkml:trace contextRef="#ctx0" brushRef="#br0" timeOffset="62640.1768">3069 7641 0,'0'0'0,"-21"0"16,21 0-16,0 0 15,0 0 1,-21 0-16,21 0 16,0 0-16,0 0 0</inkml:trace>
  <inkml:trace contextRef="#ctx0" brushRef="#br0" timeOffset="62789.1768">2984 7916 0,'-21'0'0,"21"0"16,0 0-16,0 0 0</inkml:trace>
  <inkml:trace contextRef="#ctx0" brushRef="#br0" timeOffset="64573.9768">13377 8763 0,'0'0'16,"0"0"-16,0 21 15,0-21-15,0 21 16,21 0-16,-21 1 16,22 20-1,-22 0-15,21 22 16,-21-1-1,21 22-15,-21 0 16,21-1-16,0 1 16,-21 0-1,21 20-15,1 1 16,-22 0-1,0 0-15,0 21 16,21-21 0,-21 21-16,21-21 15,-21-1-15,0 1 16,0 0-16,0 0 15,21 0-15,-42 21 16,21-21 0,0-1-16,-21 1 15,21-21 1,0 21-16,0-43 15,-21 22 1,21 0-16,0-22 16,0-21-1,0 22-15,0-64 16,0 0-16</inkml:trace>
  <inkml:trace contextRef="#ctx0" brushRef="#br0" timeOffset="66945.1768">13335 8657 0,'-21'0'16,"21"0"-16,0 21 16,0-21-16,0-21 15,21 21-15,0 0 16,21 0-1,1 21-15,20-21 16,1 21-16,-1-21 16,22 0-1,-22 22-15,22-22 16,0 0-16,21-22 15,-1 22 1,22 0 0,-21-21-1,0 21-15,21-21 16,0 21-16,-21-21 15,21 21-15,0-21 16,0 21-16,21-21 16,-21 21-16,0-22 31,0 22-31,0 0 15,0 0 1,0 0-16,-21 0 16,21 0-16,-21 0 15,0 0-15,21 0 16,0 0-16,-22 0 15,1 0 1,0 0-16,0 0 16,0 0-1,0 0-15,-1 0 16,1 0-1,0 0-15,0 0 16,0 0-16,0 0 16,-1 22-1,1-22-15,0 0 31,-21 21-31,-1-21 16,22 0-16,0 21 16,-21 0-16,-1-21 15,-20 0 1,21 21-16,-22-21 15,1 0 1,20 0-16,-20 21 16,-22-21-16,22 22 15,-22-44 1,-21 44-1,21-22-15,-42 0 16,22 21-16,-22-21 16,0 42-16,0-42 15,0 21 1,-22 0-16,22 1 15,-21-1 1,21 21-16,-21 0 16,21 1-1,-21 20-15,0 1 16,21-1-1,-21 1-15,-1-1 16,22 1-16,-21 20 16,42-20-1,-21 21-15,0-1 16,-21-20-1,21 20 1,-21 1-16,21 0 16,-21-1-16,21 1 15,-21 0 1,21 21-16,21-22 15,-21 1-15,0 0 16,0-1 0,0 1-16,0 0 15,0-1 1,-21 1-1,21-22-15,21 22 16,-21-21-16,0 20 16,0-20-16,0-1 15,21 22 1,-21-22-16,0 1 15,0-22-15,-21 22 16,21-1-16,0-20 16,0 20-1,0 1-15,-21-43 16,21 21-1,-21-21-15,-1 0 16,22 1-16,-21-1 16,-21 0-1,21-21-15,0 21 16,-22-21-1,1 0-15,0 0 16,-1 0 0,-20 0-16,-1 0 15,1 0 1,-22-21-16,0 21 15,1-21-15,-1 0 16,-21 21-16,0-22 16,1 1-16,-1 0 15,-21 0 1,21 0-16,-21 0 31,21-1-31,-21 1 16,0 21-16,0-21 15,0 0-15,0 21 16,0-21 0,0 21-16,0 0 15,0-21-15,-21 21 16,21 0-1,0-22-15,0 44 16,21-44 0,-21 22-16,21 0 15,0 0-15,1-21 16,-1 21 15,0 0-31,21 0 16,-42-21-16,43 21 15,-22 0-15,21-21 16,0 21-16,1 0 15,-1-21-15,22 21 16,-1 0-16,-21 0 16,22 0-16,-22 0 15,22 0 1,-22 0-16,22 0 15,-1 0 1,1 0-16,-1 0 16,22 0-1,-1 0-15,-20 0 16,21 0-1,-1 0-15,1 21 16,0-21-16,20 0 16,1 0-16,21 0 15,0 0-15</inkml:trace>
  <inkml:trace contextRef="#ctx0" brushRef="#br0" timeOffset="68177.5768">16319 8530 0,'0'0'15,"0"0"1,-21 0-16,21 21 16,0 0-16,0-21 15,21 43 1,-21-22-16,22 0 31,-22 21-31,0-20 16,0 41-16,21-42 15,-21 22-15,0-1 16,21 0-1,-21 1-15,21 20 32,-21-21-32,0 22 15,21-22-15,-21 22 16,21-1-16,-21 1 15,0-1-15,43 1 16,-43-1 0,0 1-16,0-1 15,0 22-15,0-22 16,0 22-16,0-21 15,0 20-15,0 1 16,0 21 0,0-43-16,21 43 15,-21-42 1,0 20-16,0 1 15,0-22 1,21 1-16,-42-1 16,21 1-16,0-1 15,0 22 1,0 0-16,0-22 15,0 1 1,0-1-16,0 1 16,21-1-1,-21 1-15,0-22 16,21 22-1,-21-22-15,0 21 16,0-20-16,0-22 16,0 21-16,0 1 15,0-1-15,21 0 16,-21 1-1,0-22 1,0 0-16,0-21 16</inkml:trace>
  <inkml:trace contextRef="#ctx0" brushRef="#br0" timeOffset="71562.7768">13737 8996 0,'0'21'0,"-21"-21"16,21 21-16,0 21 15,0 1 1,21 20-16,-21-20 15,0 20 1,21-21-16,-21-20 16,0-1-1,0 0-15,0 0 16,0-21-16</inkml:trace>
  <inkml:trace contextRef="#ctx0" brushRef="#br0" timeOffset="71999.5768">13631 8911 0,'21'0'15,"-21"0"1,22 0-16,-22 0 16,42 0-16,0 0 15,1 0-15,-1 0 16,-21 21-16,21 0 15,-42 1 1,0-1-16,-21 21 16,-21-21-1,21 0-15,-22 1 16,1-22-16,0 21 15,21-21 1,21 0-16,0 0 16,0 0-16</inkml:trace>
  <inkml:trace contextRef="#ctx0" brushRef="#br0" timeOffset="72545.5768">14033 9123 0,'0'0'16,"-21"0"-16,21 0 15,-21 0 1,0 0-16,21 0 16,-21 0-16,0 21 15,-1-21-15,22 21 16,-21 0-16,21-21 15,0 21 1,0 1-16,0-22 16,21 21-1,-21-21-15,22-21 16,-1 21-1,0 0-15,-21-22 16,21 1-16,-21 0 16,0 21-1,0-21-15,0 21 16,0 0-1,0 0-15,0 0 16,0 0 0,0 0-16,0 21 15,21 0-15,-21 0 16,21 1-1,1-1-15,-22 0 16,21-21-16,-21 0 16,0 0-16</inkml:trace>
  <inkml:trace contextRef="#ctx0" brushRef="#br0" timeOffset="72982.3768">14224 9165 0,'0'0'16,"0"21"-16,0-21 15,0 21-15,0 22 31,0-22-31,21-21 16,-21 21-16,0-21 16,21 21-16,-21-21 15,0 0-15,21 0 16,-42 0-1,21-21-15,0 21 16,0-21 0,-21 0-16,21 0 15,0 21-15,0-22 16,0 22-1,0-21-15,0 21 16,21 0 0,-21-21-16,21 42 15,22-21 1,-22 0-16,-21 0 15,0 0-15</inkml:trace>
  <inkml:trace contextRef="#ctx0" brushRef="#br0" timeOffset="73372.3768">14541 8953 0,'0'0'16,"0"0"0,0 0-16,22 22 15,-1-1-15,0 21 16,-21 0-1,0 1-15,0-1 16,0 0 0,0 1-16,0-1 15,0-21 1,21 0-16,-21 1 15,0-22-15</inkml:trace>
  <inkml:trace contextRef="#ctx0" brushRef="#br0" timeOffset="73621.9768">14817 9271 0,'0'0'16,"0"21"-1,-22 21-15,22-42 16</inkml:trace>
  <inkml:trace contextRef="#ctx0" brushRef="#br0" timeOffset="74297.9768">13906 9715 0,'0'0'16,"0"0"-16,0 0 15,22 0 1,-1 0-16,0 0 15,21 22-15,1-1 16,-1 0 0,0 0-16,-21 0 15,1 0-15,-1 1 16,-21-1-16,21 21 15,-21 0 1,0-20-16,-21-1 16,21 0-1,-21-21-15,-22 21 16,22 0-16,-21-21 15,21 0 1,21 0 0,0 0-16,0 0 0</inkml:trace>
  <inkml:trace contextRef="#ctx0" brushRef="#br0" timeOffset="74585.9768">13822 9694 0,'-21'0'15,"21"21"1,0-21-16,0 22 15,21-1-15,-21 21 16,21-21 0,0 22-16,-21-1 15,21-21 1,0 0-16,-21-21 0,0 0 15,0 0-15</inkml:trace>
  <inkml:trace contextRef="#ctx0" brushRef="#br0" timeOffset="75065.9768">14309 9991 0,'0'0'0,"0"0"0,21 0 31,0 0-31,0-22 0,0 22 16,0 0 0,1 0-16,-1-21 15,-21 21 1,0-21-16,0 21 15,0-21 1,0 0-16,0 21 16,0 0-16,-21-21 15,-1 42 1,1-21-16,0 0 15,21 21-15,0 0 16,0 0-16,0 0 16,0 1-1,0-1-15,21 0 16,0 0-16,1-21 15,-22 0-15</inkml:trace>
  <inkml:trace contextRef="#ctx0" brushRef="#br0" timeOffset="75732.5768">14668 9927 0,'0'21'16,"-21"-21"-16,0 21 31,21 1-31,-21 20 16,21-21-16,0 0 15,-21-21-15,42 0 16,-21 0-16,0 0 16,0-21-16,0 21 15,0-21 1,0 0-16,0 0 15,21-22 1,0 22-16,-21 0 16,21 0-16,1 21 15,-1 0-15,0 0 16,-21 0-1,21 0-15,-21 21 16,21 0-16,-21 0 16,0 0-1,0 1-15,0-22 16,0 21-1,0-21-15,0 0 16,0-21 0,21 21-16,-21-22 15,22 22 1,-1-21-16,0 21 15,0 0 1,0-21-16,0 0 16,-21 21-16,0 21 15,0 0-15,0 0 16,0 1-16,0 20 15,0-21 1,-21 0-16,21-21 16,0 0-16</inkml:trace>
  <inkml:trace contextRef="#ctx0" brushRef="#br0" timeOffset="76153.7768">15134 9885 0,'0'0'15,"-21"0"-15,0 0 16,21 21-1,-21-21 1,-1 42-16,22-21 16,-21 1-16,21-1 15,0 0-15,0-21 16,0 21-1,21-21-15,-21 0 16,22 0-16,-1-21 16,21 21-16,-21-21 15,0 0 1,1-1-16,-22 1 15,0 0 1,-22 0-16,22 21 16,-21 0-1,21 0-15,0 0 16</inkml:trace>
  <inkml:trace contextRef="#ctx0" brushRef="#br0" timeOffset="76465.7768">15409 9842 0,'0'22'15,"-21"-22"-15,0 21 16,21 0-16,-21-21 16,0 21-16,21-21 15,-22 21 1,22 22-16,0-22 15,0 0 1,0-21-16,0 21 16,22 0-16,-1-21 15,-21 0-15,0 0 16</inkml:trace>
  <inkml:trace contextRef="#ctx0" brushRef="#br0" timeOffset="76840.1768">15536 9969 0,'0'0'16,"0"0"-16,0 22 15,0-22-15,0 21 16,0 0-1,0 0-15,0 0 16,0-21-16,0 21 16,0-21-1,0 0-15,0 0 16,0 0-1,0 0-15,0-21 16,0 0 0,0 0-16,0 0 15,21-22 1,-21 22-16,22 21 15,-1-21-15,-21 21 16,21 0 0,-21 0-16,0 0 15,0 0-15</inkml:trace>
  <inkml:trace contextRef="#ctx0" brushRef="#br0" timeOffset="77262.3768">15811 9991 0,'0'-22'16,"0"22"-16,0 0 16,-21 0-1,0 22-15,0-22 16,-21 21-1,20 0-15,1-42 16,21 42-16,0-21 16,0 21-1,21 0-15,-21-21 16,22 0-16,-22 0 15,21 0-15,0-21 16,-21 21 0,21-21-16,-21 21 15,0-21 1,21 21-16,-21 0 15,0-21 1,21 42-16,-21-21 16,0 21-16,0-21 15,0 21 1,0 0-16,0 0 15,0-21-15</inkml:trace>
  <inkml:trace contextRef="#ctx0" brushRef="#br0" timeOffset="77558.7768">16023 9969 0,'-21'-21'16,"0"21"-16,0 0 16,21 21-16,-22-21 15,1 22-15,0-1 16,0 0-1,21 0-15,0 0 16,21 22 0,0-43-16,0 21 15,-21-21-15,0 0 16,0 0-16</inkml:trace>
  <inkml:trace contextRef="#ctx0" brushRef="#br0" timeOffset="78042.3768">16129 9991 0,'0'0'16,"-21"0"-16,21 0 15,0 0 1,-21 21-16,21 0 15,0 0 1,21 0-16,-21-21 16,0 0-16,21 0 15,-21 0 1,21 0-16,0 0 15,0-21-15,1 0 16,-1 21 0,-21 0-16,0 0 15,0 0 1,0 0-16,21 21 15,-21 0 1,-21 22 0,21-22-16,0 21 15,0 0-15,0 1 16,-43-1-16,22 0 15,0-20-15,0 20 16,-21 0-16,-1-21 16,22-21-16,0 0 31,0-21-31,0 21 15,21 0-15</inkml:trace>
  <inkml:trace contextRef="#ctx0" brushRef="#br0" timeOffset="78542.5768">16764 9038 0,'-21'0'15,"21"0"-15,0 21 32,0 0-32,0 1 15,0 20-15,21 0 16,-21 1-16,21-1 15,-21 0 1,21-21-16,-21 1 16,0-22-16</inkml:trace>
  <inkml:trace contextRef="#ctx0" brushRef="#br0" timeOffset="78948.1768">16637 8975 0,'21'-22'16,"-21"22"-16,21 0 16,0-21-16,1 21 15,20 0 1,-21 21-16,21-21 15,-20 43-15,-1-22 16,-21 0 0,21-21-16,-21 21 15,-21 0 1,21 1-16,-21-22 15,-22 21 1,22 0-16,0 0 16,0-21-16,21 0 15,0 0-15</inkml:trace>
  <inkml:trace contextRef="#ctx0" brushRef="#br0" timeOffset="79384.9768">17018 9186 0,'0'0'15,"-21"21"-15,21-21 16,0 22 0,0-1-16,0 0 15,0-21-15,0 21 16,0-21-1,0 21-15,0-21 16,21 0 0,-21 0-16,0-21 15,-21 21 1,21-21-16,0 0 15,0 0 1,0-1-16,21 1 16,-21 0-16,21 21 15,0-21 1,0 42-16,-21-21 15,22 0 1,-22 0-16</inkml:trace>
  <inkml:trace contextRef="#ctx0" brushRef="#br0" timeOffset="79806.1768">17293 9207 0,'0'0'16,"21"-21"-16,-21 21 15,21 0-15,1 0 16,-1 0-16,0 0 15,-21 0-15,0 0 16,0-21 0,0 21-16,-21 0 15,21 0 1,-21 0-16,-1 0 15,1 0 1,-21 21-16,21-21 16,0 21-16,-1 1 15,22-22 1,0 21-16,0 0 15,22-21-15,-1 42 16,0-42-16,0 0 16,0 21-1,-21-21-15</inkml:trace>
  <inkml:trace contextRef="#ctx0" brushRef="#br0" timeOffset="80258.5768">17716 9102 0,'-21'0'15,"0"0"-15,0 0 16,-21 0 0,20 0-16,22 21 15,-21 0 1,0 0-16,21-21 15,0 21 1,21 0-16,0 1 16,1-22-1,-1 21-15,21-21 16,-21 21-16,-21 0 15,21-21 1,-42 0-16,21 21 16,-21-21-1,0 0-15,21 21 16,-21-21-1,0 0-15,-1 0 16,1 0-16,21 0 16,0 0-16</inkml:trace>
  <inkml:trace contextRef="#ctx0" brushRef="#br0" timeOffset="80445.7768">17949 9377 0,'-21'0'15,"21"0"1,0 0-16</inkml:trace>
  <inkml:trace contextRef="#ctx0" brushRef="#br0" timeOffset="81147.7768">16849 9715 0,'0'0'16,"0"-21"-16,0 21 15,0 21-15,21-21 16,0 0-16,21 22 16,1-1-1,-1 0-15,0 0 16,1 0-16,-22 0 15,0 22-15,0-22 16,0 0 0,-21 21-16,0-20 15,-21-1-15,0 0 16,-21-21-1,20 21-15,-20 0 16,-21-21 0,20 0-16,22 0 15,0-21-15,21 21 16,0 0-16</inkml:trace>
  <inkml:trace contextRef="#ctx0" brushRef="#br0" timeOffset="81428.5768">16806 9694 0,'0'0'16,"-21"0"-16,21 21 16,21 1-16,-21 20 15,0-21-15,21 21 16,-21 1-1,22-1-15,-22-21 16,21 0-16,-21-21 16,0 0-16</inkml:trace>
  <inkml:trace contextRef="#ctx0" brushRef="#br0" timeOffset="81896.5768">17335 9991 0,'22'0'15,"-22"0"1,21 0-16,0 0 16,0 0-16,0-22 15,0 22-15,1-21 16,-22 21-16,21-21 15,-21 21 1,0-21-16,0 21 16,-21-21-1,21 21-15,-43 0 16,22 21-1,-21-21-15,21 21 16,-1 0-16,1-21 16,21 21-1,21 1 1,-21-1-1,22 0-15,-1-21 16,0 21-16,21-21 16,-42 0-16</inkml:trace>
  <inkml:trace contextRef="#ctx0" brushRef="#br0" timeOffset="82551.7768">17674 9969 0,'0'-21'16,"0"21"-16,-21 21 16,21 1-1,0-1-15,-21 0 16,21-21-16,0 21 15,-21-21 1,21 21-16,0-21 16,0 0-1,0 0-15,0-21 16,0 21-16,0-21 15,21-21-15,-21 20 16,21 1 0,0 0-16,0 0 15,0 21-15,-21-21 16,22 21-1,-22 21-15,0 0 16,0-21 0,0 21-16,21-21 15,-21 21 1,0 1-16,0-22 15,21 21-15,-21-21 16,21 0 0,-21 0-16,0-21 15,21 21 1,0-22-16,1 22 15,-1-21-15,0 21 16,-21-21-16,21 21 16,-21 0-1,21 0-15,-21 42 16,0-20-16,0-22 15,-21 42 1,21-42-16,0 21 16,0 0-1,0-21-15,0 0 16,0 0-16</inkml:trace>
  <inkml:trace contextRef="#ctx0" brushRef="#br0" timeOffset="82957.3768">18140 9927 0,'-21'0'15,"-1"0"1,22 0-16,-21 21 16,0 0-16,21 1 15,-21-22-15,21 42 16,0-42-16,0 0 15,0 21 1,42-21-16,-21 0 16,22 0-1,-1 0-15,-21-21 16,0 21-16,1-21 15,-22 21 1,0-21-16,0-1 16,-22 1-1,1 0-15,0 0 16,0 21-1,21 0-15</inkml:trace>
  <inkml:trace contextRef="#ctx0" brushRef="#br0" timeOffset="83269.3768">18415 9927 0,'-21'0'16,"0"0"-16,-1 0 15,1 21 1,0 0-16,0 1 15,0-1 1,21 21-16,0-21 16,0-21-1,21 21-15,0-21 16,0 22-16,-21-22 15,0 0-15</inkml:trace>
  <inkml:trace contextRef="#ctx0" brushRef="#br0" timeOffset="83674.9768">18542 9991 0,'0'0'15,"0"0"-15,0 21 16,0-21-16,0 21 16,0 0-16,-21-21 15,21 21 1,0-21-16,0 21 15,0-21 1,0 22 15,21-22-31,-21-22 16,-21 22-16,21-21 15,0 0-15,0 0 16,21 0-16,-21 0 16,0-1-16,21 1 15,-21 21-15,21-21 16,-21 21-16,21 0 15,-21 0-15,0 0 16,0 0-16</inkml:trace>
  <inkml:trace contextRef="#ctx0" brushRef="#br0" timeOffset="84127.3768">18817 9991 0,'-42'0'15,"21"0"-15,21 0 16,-22 0 0,1 21-16,21-21 15,-21 21 1,0 0-16,0 0 15,0-21-15,21 21 16,0-21-16,21 0 16,0 0-16,0 0 15,0 0 1,-21 0-16,21-21 15,1 21 1,-1-21-16,-21 0 16,0 21-1,0 0-15,21 0 16,-21 0-16,0 0 15,0 0 1,0 21-16,0-21 16,0 21-1,0 0-15,0 1 16,0-22-16,0 0 15,0 0-15</inkml:trace>
  <inkml:trace contextRef="#ctx0" brushRef="#br0" timeOffset="84423.7768">19008 9969 0,'0'0'15,"-22"0"-15,1 22 16,0-22-16,0 21 16,0 0-16,0-21 15,-1 21 1,22 0-16,0 0 15,0 1 1,22-22-16,-1 21 16,21-21-1,-21 0-15,-21 0 16,0 0-16</inkml:trace>
  <inkml:trace contextRef="#ctx0" brushRef="#br0" timeOffset="84938.5768">19135 9991 0,'0'0'15,"0"21"-15,-22-21 16,22 21-16,0-21 15,0 21-15,0 0 16,0 0 0,0-21-16,22 0 15,-1 22 1,0-44-16,0 22 15,0 0-15,0-21 16,1 21 0,-1-21-16,0 21 15,-21 0-15,0 0 16,0 0-16,0 0 15,0 21 1,0 0-16,-21 1 16,21-1-16,0 0 15,0 0 1,21 21-16,-42-20 15,21-1 1,0 21-16,-21-21 16,-1 22-1,-20-22-15,0 0 16,21 0-1,-22 0-15,-20-21 16,20 0-16,1 21 16,42-21-16</inkml:trace>
  <inkml:trace contextRef="#ctx0" brushRef="#br0" timeOffset="87611.7768">13843 13631 0,'0'0'15,"0"21"1,0-21-16,0 22 16,0 20-16,0 21 15,0 1 1,0-1-16,0 1 15,0-1 1,0 22-16,0-21 16,-21 20-1,21-20-15,-21 42 16,21-22-1,0 1-15,-22 0 16,1-1-16,21 1 16,-21 0-16,21 20 15,-21-20-15,21 21 31,-21-21-31,21 20 16,0-20-16,-21 21 16,-1 0-1,22-22 1,-21 1-16,21-21 15,-21-1-15,21-42 16,-21 22-16,21-22 16,-21 0-16,21-21 15,0 0-15</inkml:trace>
  <inkml:trace contextRef="#ctx0" brushRef="#br0" timeOffset="89984.9768">13822 13652 0,'0'0'15,"0"-21"1,21 21-16,0-21 15,0 21-15,22-21 16,-22 21 0,0 0-16,21 0 15,1 0 1,-1 0-16,21 0 15,-20 21 1,20-21-16,1 0 16,-1 0-1,1-21-15,-22 21 16,43 0-16,-22 0 15,22 0 1,0-21-16,-1 21 16,-20 0-1,42 0-15,-22 21 16,22-21-16,0 0 15,0 0-15,0 21 16,-1-21-16,1 0 16,0 0-1,21 21-15,-21-21 16,0 0-1,0 21-15,21-21 16,-22 0 0,1 22-16,0-22 15,21 0-15,-21 21 16,0 0-1,0-21-15,-1 0 16,1 21 0,0-42-16,0 42 15,-21-21-15,-1 0 16,22 0-16,-21 21 15,21-21 1,-1 21-16,-20-21 16,21 22-16,-21-22 15,-1 0 1,1 0-16,-22 0 15,1 0 1,-22 0-16,22 0 16,-22 0-1,0 0-15,1 0 16,-22 0-1,21 0-15,1 0 16,-22 0-16,0 0 16,-21 0-1,21 0-15,-21 0 16,21 0-1,-21 0-15,0 0 16,0 21 0,0-21-16,21 21 15,-21 0-15,0 0 16,22-21-16,-22 21 15,0 22 1,0-22-16,21 21 16,-21-21-16,0 22 15,0-1 1,0 22-16,21-22 15,-21 21 1,0 1 0,21-1-1,0 1-15,0 21 16,1-1-16,-22-20 15,21 20-15,0 1 16,-21 0-16,0-1 16,21 1-1,0-21-15,-21-1 16,21 22-1,-21-22-15,0 22 16,0-22 0,22 1-16,-22-1 15,21 1-15,-21 21 16,0-22-16,0 22 15,0-1-15,0-20 16,0 21 0,0-22-16,0 1 15,21-1-15,-42 1 16,21-1-1,0 22 1,0-22-16,0-20 16,0 20-16,0-21 15,0-20 1,0-1-1,-21 21-15,21-21 16,-22 0-16,22-21 16,-21 0-16,0 22 15,0-22 1,21 0-16,-21 21 15,-22-21-15,22-21 16,-21 21-16,0 0 16,-1 0-1,1-22-15,0 22 31,-1 0-31,-20-21 16,20 0-16,-20 0 16,-1 21-16,-20 0 15,-1 0-15,0 0 16,1 0-1,-1-21-15,0 21 16,-20 0-16,20-21 16,-21-1-1,0 22-15,0-21 16,1 0-1,-22 0-15,0 0 16,21 21 0,-42 0-16,21-21 15,0 21 1,0-22-16,0 1 15,0 21 1,21-21-16,-21 0 16,0 21-16,0-21 15,21 0-15,-21-1 16,0 1-16,0 0 15,21 21 1,0 0-16,-21-42 16,0 21-1,21 21-15,1-22 16,-22 1-1,21 0-15,0 0 16,0 21-16,0-21 16,0 0-1,22-1-15,-1 22 16,22-21-1,-22 21-15,21-21 16,1 0 0,-1 21-16,22 0 15,21 0-15,0 21 16,0-21-16,21 0 15,0 0-15</inkml:trace>
  <inkml:trace contextRef="#ctx0" brushRef="#br0" timeOffset="91311.9768">17420 13737 0,'0'-21'16,"0"21"-16,-21 0 16,21 0-1,0 21-15,21-21 16,-21 21-16,0 0 15,0 1-15,0 20 16,-21-21 0,21 0-16,0 22 15,0-1 1,0 0-16,0 1 15,21 20-15,-21-21 16,21 22-16,-21-22 16,-21 22-16,21-1 15,-21 1 1,21 20-1,21-20-15,-21 21 16,21-22-16,-21 22 16,21-1-16,-21 1 15,22 0 1,-22-22-16,0 1 15,0 20 1,0 1-16,0-21 16,0 20-1,21-20-15,-21-1 16,0 22-16,0-22 15,-21 1-15,42-1 16,-42 1-16,21-1 16,0-20-1,0 20-15,0 1 16,21-22-1,-21 22-15,0-1 16,0-21 0,-21 1-16,21-1 31,0 0-31,0-20 15,0 20-15,-22-21 16,22 0-16,0-21 16,0 21-16,0 1 15,0-22 1,0 21-16,0 0 15,0-21-15</inkml:trace>
  <inkml:trace contextRef="#ctx0" brushRef="#br0" timeOffset="92887.5768">18415 14076 0,'0'-21'16,"0"21"-1,0 21-15,0 21 16,0-21 0,0 0-16,-21 1 15,21 20-15,0-21 16,-21 0-1,42 22-15,-42-22 16,21 0-16,0 0 16,0-21-1,21 21-15,-21 0 16,0-21-16,0 0 15,0 0 1,0 22-16,0-22 16,21 0-16,-21 21 15,0-21 1,0 0-16,21 0 31,0 0-31,0 21 16,22-21-16,20 21 15,-20 0-15,-1 0 16,0-21-1,1 22 1,-22-22-16,0 0 16,-21 0-16,21 0 15,-21 0-15,0 0 16,0 0-16,0 0 15,0 0-15,0 0 16,0 0 0,21 0-16,-21 0 15,0 0-15,0 0 16,0-22-1,0 1-15,0 21 16,21-21 0,-21 0-16,22 0 15,-22-22 1,0 22-1,21-21-15,-21 21 16,0-22-16,21 22 16,0 0-16,-21-21 15,-21 21 1,21 21-16,-21-22 15,21 1-15,0 0 16,-21 0 0,21 21-1,0 0-15,0-21 16,0 42-16,0-21 15,0 0-15,0 0 16,0 0-16,0 0 16,0 0-1,0 0-15,0 0 16,0 0-1,0 0-15,-22 0 16,1 0 0,0 0-16,-21-21 15,-1 21 1,1 0-16,0-21 15,-1 21-15,1 0 16,21 0 0,-21 0-16,20 0 15,-20 0-15,21 21 16,-21 0-16,42-21 15,0 0 1,0 0-16</inkml:trace>
  <inkml:trace contextRef="#ctx0" brushRef="#br0" timeOffset="93589.5768">17886 15092 0,'0'0'16,"0"0"-16,0 0 15,0-21-15,21 21 16,-21 0-16,21 0 15,21 0 1,1 0-16,20 0 16,1 0-1,-1 0-15,22 0 31,21 0-31,-64 0 16,22 0-16,-1 0 16,-21 0-16,22 0 15,-22 0 1,1 0-16,-22 0 15,0 0-15,-21 0 16</inkml:trace>
  <inkml:trace contextRef="#ctx0" brushRef="#br0" timeOffset="94135.5768">17992 15430 0,'0'0'16,"-22"-21"0,22 21-16,0 0 15,22 0-15,-1 0 16,0 0-16,0 0 15,21 0-15,22-21 16,-1 0 0,1 21-16,-22 0 15,43 0 1,-43 0-16,22-21 31,-1 21-31,-20-21 16,20 21-16,-42 0 15,22 0-15,-1 0 16,-21 0-16,0 0 15,0 0-15,-21 0 16</inkml:trace>
  <inkml:trace contextRef="#ctx0" brushRef="#br0" timeOffset="94650.3768">18055 15748 0,'0'0'16,"-21"0"-16,21 0 16,0 0-16,21 0 15,0 0-15,0 0 16,43 0-16,-22 0 15,22 21 1,-1-21-16,22 0 16,-22 0-1,1 0-15,-1 0 16,1-21-1,-1 21-15,-20 0 16,-1-21-16,0 21 16,-20 0-16,-1 0 15,0 0-15,-21 0 16</inkml:trace>
  <inkml:trace contextRef="#ctx0" brushRef="#br0" timeOffset="99178.9768">14076 13864 0,'0'0'15,"0"21"-15,0-21 16,0 21-16,0 1 15,0-1-15,0 21 16,0 0-16,0 22 16,0-22-1,0-21-15,0 1 31,0-1-31,0-21 16,0 0-16,21-21 16,-21 21-16,21-43 15,0 22-15,-21 0 16,21 0-1,1 0-15,-1-1 16,-21 22 0,21 0-16,0 0 15,-21 0-15,21 22 16,-21-1-16,0 0 15,21 0 1,-21 0-16,0-21 31,22 0-31,-22 21 16,21-21-16,-21 0 15,21 0-15,-21 0 16,21-21-16,-21 0 16,0-21-1,21-1-15,-21 22 16,0-21-1,0 21-15,0-22 16,0 43-16,0-21 16,0 21-16</inkml:trace>
  <inkml:trace contextRef="#ctx0" brushRef="#br0" timeOffset="99662.5768">14478 14012 0,'0'21'16,"-21"-21"-16,21 0 16,0 0-16,0 22 15,0-1-15,0 0 16,0 21-16,0-21 15,-21 1 1,21-22-16,0 0 16,0 0-1,0 0-15,21-22 16,-21 1-1,0 0-15,21 0 16,-21-21 0,21 20-16,-21-20 15,21 21-15,0 21 16,-21-21-1,22 42-15,-1-21 16,-21 21 0,0-21-16,0 0 15,0 0-15</inkml:trace>
  <inkml:trace contextRef="#ctx0" brushRef="#br0" timeOffset="99849.7768">14711 14076 0,'0'0'15,"0"21"-15,0 0 16,0-21-16,0 0 15,0 0-15</inkml:trace>
  <inkml:trace contextRef="#ctx0" brushRef="#br0" timeOffset="100036.9768">14753 13843 0,'0'0'16,"0"0"-16</inkml:trace>
  <inkml:trace contextRef="#ctx0" brushRef="#br0" timeOffset="100286.5768">14965 13758 0,'-21'0'16,"21"43"-16,0-22 31,0 21-31,0 0 16,-22-20-16,22 20 15,0 21-15,0-20 16,0-1-16,0-21 16,-21 22-16,21-43 15,0 0-15</inkml:trace>
  <inkml:trace contextRef="#ctx0" brushRef="#br0" timeOffset="100801.3768">14922 14012 0,'0'0'16,"-21"0"-16,21 0 15,0 21-15,0-21 16,21 22 0,-21-22-16,22-22 15,-1 22 1,0 0-16,0 0 15,0 0 1,0 0-16,1 0 16,-1-21-16,-21 21 15,21 0-15,0 0 16,-21-21-16,0 21 15,0 0 1,0-21-16,-21 21 16,0 0-1,21 0-15,0 21 16,-21-21-1,21 42-15,-22-20 16,22-1-16,0 21 16,0-21-1,22-21-15,-22 21 16,21 1-16,21-22 15,-21 0-15,0 0 16,-21 0-16</inkml:trace>
  <inkml:trace contextRef="#ctx0" brushRef="#br0" timeOffset="101128.9768">15557 13864 0,'0'0'16,"0"0"-1,0 21-15,0 0 16,0 1 0,0 20-16,0-21 15,0 21-15,-21 1 16,21-1-1,0 0-15,-21 1 16,21-43-16,0 0 16,0 0-16</inkml:trace>
  <inkml:trace contextRef="#ctx0" brushRef="#br0" timeOffset="101566.7768">15684 14139 0,'0'0'16,"0"0"-16,22 0 15,-22 0 1,21 0-16,0 0 15,-21-21-15,21 0 16,-21 21-16,21-21 16,-21 0-16,0 21 15,0 0 1,-21-22-16,21 22 15,-21 0 1,0 22-16,0-22 16,-1 0-1,22 21-15,-21 0 16,21 0-1,21 0-15,-21 0 16,22 1-16,-22-22 16,21 21-1,0-21-15,0 0 16,-21 0-16,0 0 15,0 0-15</inkml:trace>
  <inkml:trace contextRef="#ctx0" brushRef="#br0" timeOffset="101847.5768">16044 13843 0,'0'0'16,"0"21"0,0 0-16,0 0 15,0 22-15,0 20 16,0 1-16,0-22 15,0-21 1,-21 22-16,21-22 16,0-21-1,0 0-15</inkml:trace>
  <inkml:trace contextRef="#ctx0" brushRef="#br0" timeOffset="102081.5768">15960 13970 0,'0'0'15,"0"0"-15,21 0 16,-21 0-16,21 0 15,0 0 1,0 21-16,22-21 16,-43 0-16,0 0 15,0 0-15</inkml:trace>
  <inkml:trace contextRef="#ctx0" brushRef="#br0" timeOffset="102393.5768">16298 13801 0,'0'21'15,"-21"-21"1,21 21-16,0 0 16,0 0-16,0 22 15,0-1-15,0 0 16,0 1-1,0-1 1,21 0-16,-42-21 16,21 1-16,0-22 15,0 0-15</inkml:trace>
  <inkml:trace contextRef="#ctx0" brushRef="#br0" timeOffset="103112.1768">16214 13949 0,'0'0'0,"0"21"16,0-21-16,0 21 15,21-21 1,-21 0-16,21 21 16,0-21-16,0 0 15,0 21 1,1-21-16,20 0 15,-21 0-15,0-21 16,0 0-16,1 21 16,-1 0-1,0-21-15,-21 21 16,0-21-1,0 21-15,0-21 16,0 21-16,-21 0 16,21 21-1,-21-21-15,21 0 16,-22 21-1,22 0-15,0 0 16,22 0 0,-22 1-16,21-22 15,0 21-15,-21-21 31,21 21-31,0-21 16,-21 21-16,21-21 16,-21 21-16,0-21 15,0 0-15,0 0 16,0 0-16,0 0 15,0 0 1,0 0-16,0 0 16,0-21-16,22 0 15,-22 21 1,0-21-16,21 0 15,0 21 1,0-43-16,0 22 16,43 21-1,-22-21-15,-21 21 16,-21 0-16</inkml:trace>
  <inkml:trace contextRef="#ctx0" brushRef="#br0" timeOffset="103814.1768">14203 14414 0,'-21'0'16,"21"0"-16,-22 0 15,1 0 1,21 0-16,-21 0 15,0 0-15,0 0 16,0 22 0,-1-1-16,1 0 15,21 0-15,0 0 16,0-21-16,21 21 15,1 1 1,-1-22-16,0 21 16,0-21-16,0 0 15,0 0 1,-21 0-16</inkml:trace>
  <inkml:trace contextRef="#ctx0" brushRef="#br0" timeOffset="104157.3768">14351 14436 0,'0'21'0,"-21"-21"16,21 21-1,-43-21-15,43 21 16,-21 0-16,21 0 16,0 1-16,0-1 15,0-21 1,21 0-16,-21 0 15,43 0 17,-22-21-32,0-1 15,0 1-15,-21 21 16,21-42-16,-21 21 15,0 21-15,0 0 16</inkml:trace>
  <inkml:trace contextRef="#ctx0" brushRef="#br0" timeOffset="104781.3768">14541 14414 0,'0'0'0,"0"22"16,0-1-1,0-21-15,-21 21 16,21-21-16,0 21 15,-21 0-15,21 0 32,0-21-32,0 22 15,0-44-15,21 22 16,-21-21-16,21 21 15,1-42-15,-22 21 16,21 0 0,-21-1-16,21 1 15,0 21 1,-21-21-16,21 21 15,-21 0 1,21 21-16,-21 0 16,22 1-1,-22-1-15,0 0 16,0 0-1,0 0-15,21-21 16,-21 0-16,21-21 16,-21 21-16,0 0 15,21-21 1,0 21-16,-21-21 15,21 21 1,-21 0 0,22-21-16,-22 21 15,21 21-15,-21 0 16,0 0-16,21 21 15,-21 1-15,0-43 16,0 0-16</inkml:trace>
  <inkml:trace contextRef="#ctx0" brushRef="#br0" timeOffset="105358.5768">15028 14499 0,'0'21'16,"-21"0"-16,21 1 15,0 20-15,0 0 16,0 1-16,-21-1 15,21 0 1,-21-21-16,21 1 16,0-22-1,0 0-15,0 0 16,0 0-1,0 0-15,0-22 16,-21-20 0,21 21-16,0-21 15,0-1-15,0 1 16,21 0-16,-21-1 15,0 1 1,21 21-16,0 0 16,-21-1-1,21 22-15,0 0 16,-21 22-16,22-22 15,-22 21-15,21 0 16,-21-21 0,0 21-16,0 0 15,21 0 1,-42 1-16,21-22 15,-21 21 1,-1-21-16,1 0 16,21 0-16,0 0 15,0 0-15</inkml:trace>
  <inkml:trace contextRef="#ctx0" brushRef="#br0" timeOffset="105810.9768">15282 14457 0,'-21'0'16,"21"0"-1,-21 0-15,0 0 16,21 21 0,-21-21-16,-1 21 15,22 0 1,0-21-16,0 21 15,0-21-15,0-21 16,22 42 0,-22-42-16,21 21 15,-21 0 1,21-21-16,0 0 15,-21 21 1,21-21-16,-21 21 16,21 0-1,-21 0-15,0 0 16,0 0-16,0 21 15,0 0-15,0-21 16,0 21-16,0-21 16,0 0-16</inkml:trace>
  <inkml:trace contextRef="#ctx0" brushRef="#br0" timeOffset="106154.1768">15430 14499 0,'0'0'16,"0"0"-16,0 21 16,0-21-16,0 21 15,0-21-15,0 22 16,0-22-1,0 0-15,0 0 16,0-22 0,0 22-16,0 0 15,22-21 1,-22 0-16,21 0 15,-21 0 1,21 0 0,-21 21-16,21-22 15,-21 22-15,0 0 16</inkml:trace>
  <inkml:trace contextRef="#ctx0" brushRef="#br0" timeOffset="106325.7768">15642 14584 0,'0'0'15,"0"0"-15,0 21 16,-21-21-16,21 0 15,0 0-15</inkml:trace>
  <inkml:trace contextRef="#ctx0" brushRef="#br0" timeOffset="106512.9768">15684 14330 0,'0'0'15,"0"0"1,0 21-16,0-21 16,0 0-16</inkml:trace>
  <inkml:trace contextRef="#ctx0" brushRef="#br0" timeOffset="106871.7768">15769 14626 0,'-21'0'16,"21"21"0,-21-21-16,21 0 15,0 0-15,0 0 16,0 0-1,0 0-15,21-21 16,-21 0-16,21 21 16,0-21-16,0 0 15,1-1-15,-1 22 16,-21 0-1,21 0-15,-21 22 16,0-22 0,0 21-16,0-21 15,21 21 1,-21-21-16,0 0 15,0 0-15</inkml:trace>
  <inkml:trace contextRef="#ctx0" brushRef="#br0" timeOffset="107433.3768">16044 14541 0,'0'0'16,"0"0"-16,0-21 15,0 21-15,0 0 16,0 0-1,0 0-15,0 21 16,0-21-16,0 22 16,0-1-1,0-21-15,0 21 16,0 0-1,0-21-15,0 0 16,0-21 0,21 21-16,1-21 15,-22 21-15,0-21 16,21 21-1,-21 0-15,0-22 16,21 22 0,-21 0-16,0 0 15,0 22 1,0-22-16,21 21 15,-21-21-15,21 21 16,-21 0-16,21 0 16,-21 22-16,22-22 15,-22 21 1,21-21-16,-21 0 15,0 22 1,-21-22-16,21-21 16,-22 21-1,22 0-15,-21-21 16,0 21-1,21-21-15,0 0 16,0 0-16</inkml:trace>
  <inkml:trace contextRef="#ctx0" brushRef="#br0" timeOffset="108026.1768">16573 14457 0,'22'21'15,"-22"-21"1,0 21-16,0-21 31,0 21-31,0 0 16,0 1-16,0-1 15,0 0-15,0-21 16,0 21-16,0-21 16,0 0-1,0 21-15,0-42 16,-22 21-16,22 0 15,0-21-15,-21 21 16,0-21-16,21 0 16,-42 21-1,42-22-15,-21 22 16,21 0-1,0 0-15,0 0 32,0 0-32,21-21 15,0 21-15,0 0 16,21 0-1,-20-21-15,20 21 16,-21 0-16,21-21 16,-20 42-16,-1-21 15,0 0-15,-21 0 16,0 0-16</inkml:trace>
  <inkml:trace contextRef="#ctx0" brushRef="#br0" timeOffset="108697.3768">14160 14922 0,'-21'0'0,"21"0"0,0 0 16,-21 0-16,21-21 15,0 21 1,-21 0-16,21 0 16,-21 0-1,0 0-15,21 0 16,-22 21-1,22 1-15,0-22 0,0 21 16,0 21 15,0-21-31,22 22 0,-22-1 16,21-21-16,-21 0 15,21-21-15,0 21 16,0-21 0,22 0-16,-43 0 15,0 0 1,0 0-16</inkml:trace>
  <inkml:trace contextRef="#ctx0" brushRef="#br0" timeOffset="109046.3768">14351 15007 0,'-21'21'0,"21"-21"16,0 0-1,-21 21-15,-1-21 16,22 22-16,-21-22 15,21 21-15,-21-21 16,21 21 0,21-21-16,0 21 15,-21-21-15,22 0 31,-1-21-31,0 0 0,-21 0 16,21 21-16,-21-22 16,21 1-1,-21 0-15,-21 0 16,21 0-1,0 0-15,0 21 0</inkml:trace>
  <inkml:trace contextRef="#ctx0" brushRef="#br0" timeOffset="109450.3768">14499 15007 0,'0'21'16,"0"-21"-16,0 0 16,-21 21-16,21 1 15,0-22 1,0 21-16,-21-21 15,21 0 1,21 0-16,-21 0 16,0-21-1,21 21-15,-21-43 16,21 22-16,0 21 15,1-21-15,-1 21 16,-21 0-16,21 0 16,0 0-1,0 21 1,-21 0-16,21 0 15,-21 1-15,0-1 16,0 0 0,0-21-16,0 0 0</inkml:trace>
  <inkml:trace contextRef="#ctx0" brushRef="#br0" timeOffset="109793.5768">14901 14922 0,'0'0'0,"0"22"15,0-22-15,0 63 16,-21-42-16,21 22 16,0-1-1,21-21 1,-21 21-16,0-20 15,0-1 1,0 0-16,0-21 16</inkml:trace>
  <inkml:trace contextRef="#ctx0" brushRef="#br0" timeOffset="110308.3768">14817 15028 0,'0'0'16,"21"0"-16,-21 0 16,21 0-1,0 0-15,0-21 16,0 21-1,22 21-15,-1-21 16,-21 0 0,-21 0-1,21 21-15,-21 1 16,22-22-16,-22 21 15,0 0-15,21-21 16,-21 21-16,0 0 16,0 0-1,-21-21-15,21 0 16,0 0-1,0 0-15,0 0 16,0 0-16,0 0 16,0-21-16,21 0 15,-21 0 1,21 0-16,-21 0 15,21-1 1,0 22-16,-21 0 16,21-21-1,1 21-15,-1 21 16,-21-21-1,0 0-15</inkml:trace>
  <inkml:trace contextRef="#ctx0" brushRef="#br0" timeOffset="110729.5768">15346 15071 0,'0'0'15,"0"0"-15,0 0 16,-21 0-16,21 0 15,-22 0-15,22 0 16,-21 21 0,21-21-16,0 21 15,0-21 1,0 21-16,0-21 15,21 0-15,1 0 16,-22 0 0,21-21-16,0 21 15,-21-21 1,21 21-16,-21 0 15,21 0 1,-21 0-16,0 0 16,0 0-1,0 21-15,0 0 16,0-21-1,21 21-15,-21 0 16,22 1-16,-22-22 16,0 0-16</inkml:trace>
  <inkml:trace contextRef="#ctx0" brushRef="#br0" timeOffset="111135.1768">15621 15028 0,'-21'0'15,"0"0"-15,21 0 16,-22 0-16,22 0 15,0 0-15,0 0 16,0 21 0,0-21-16,0 0 15,22 22 1,-1-22-16,0 0 15,0 21 1,-21-21-16,21 21 16,-21 0-16,0-21 15,0 0-15,0 21 16,-21 0-16,21-21 15,-21 22 1,0-22-16,0 0 16,21 0-1,0 0-15</inkml:trace>
  <inkml:trace contextRef="#ctx0" brushRef="#br0" timeOffset="111431.5768">15896 14880 0,'0'21'15,"0"-21"-15,0 43 16,0-22-16,0 42 16,-21-20-1,21-1 1,0 0-16,0-21 15,0 22-15,0-43 16,0 21-16,0-21 16,0 0-16</inkml:trace>
  <inkml:trace contextRef="#ctx0" brushRef="#br0" timeOffset="111790.3768">15833 15049 0,'0'0'16,"0"0"0,21-21-16,-21 21 15,21 0-15,0 0 16,0 0-1,22 0-15,-43 0 16,21 21 0,0-21-16,-21 0 15,21 22 1,-21-22-16,0 21 15,0 0-15,0 0 16,0 0-16,0-21 16,0 21-16,0-21 15,0 0 1,0 0-16,0 0 15</inkml:trace>
  <inkml:trace contextRef="#ctx0" brushRef="#br0" timeOffset="111930.7768">16087 14944 0,'0'21'16,"0"-21"-16</inkml:trace>
  <inkml:trace contextRef="#ctx0" brushRef="#br0" timeOffset="112351.9768">16192 15134 0,'0'0'16,"0"0"-16,0 0 15,-21 21 1,21-21-16,0 0 16,0 21-16,0-21 15,0 0-15,0 22 16,0-44-16,0 22 15,21-21 1,-21 0-16,43 0 16,-22-21-1,0 42-15,0-22 16,-21 1-16,21 42 15,1-21 1,-1 0-16,0 22 16,-21-1-1,0 21 1,0 0-16,0-20 15,0-1-15,0-21 16,0 0-16</inkml:trace>
  <inkml:trace contextRef="#ctx0" brushRef="#br0" timeOffset="112507.9768">16595 15155 0,'0'-21'16,"-22"21"-16,22 0 15,0 0-15,0 0 16,0 0-16</inkml:trace>
  <inkml:trace contextRef="#ctx0" brushRef="#br0" timeOffset="112897.9768">16510 15176 0,'0'0'0,"0"0"16,0 0-16,0 22 15,0-22-15,21 0 16,-21 0-16,21 0 15,-21 0-15,21-22 16,-21 22-16,0 0 16,0-21-16,22 0 15,-22 21-15,0-21 16,21 21-16,0 0 15,-21 21-15,0-21 16,0 0-16,0 21 16,0 0-16,0 1 15,21 20-15,-21 0 16,21-21-16,-21 22 15,0-22 1,21 21-16,-21 1 16,-21-22-16,21 0 15,-21-21 1,0 21-16,-21-21 15,42 0 1,0 0-16</inkml:trace>
  <inkml:trace contextRef="#ctx0" brushRef="#br0" timeOffset="113506.3768">14203 15367 0,'0'0'16,"-21"21"-16,21-21 16,0 21-1,0-21-15,0 43 16,0-22-16,0 21 15,21 0 1,-21 1-16,0-1 16,0-21-1,0 0-15,0 1 16,0-22-1,0 0-15</inkml:trace>
  <inkml:trace contextRef="#ctx0" brushRef="#br0" timeOffset="114099.1768">14097 15557 0,'0'0'15,"0"0"-15,21 0 16,-21-21 0,21 0-16,22 0 15,-22 21 1,21-21-16,-21 0 15,0-1 1,1 1-16,-1 0 16,0 0-16,-21 0 15,21 21-15,-21-21 16,0 21-16,0 0 15,0 0 1,0 0-16,21 0 16,-21 42-1,0-21 1,0 21-16,0 22 15,0-22-15,-21 1 16,21-22 0,-21 0-16,21 0 15,0-21 1,0 0-16,21-21 15,-21 0-15,21 0 16,0-1-16,1 22 16,-1-21-16,0 21 15,-21 0 1,21 21-16,-21-21 15,0 22 1,0 20-16,21-21 16,-42 21-16,21-42 15,0 0-15</inkml:trace>
  <inkml:trace contextRef="#ctx0" brushRef="#br0" timeOffset="114520.3768">14690 15579 0,'0'0'0,"0"0"15,0 0-15,0-22 16,21 22-1,0 0-15,0 0 16,-21-21 0,21 0-16,-21 0 15,21 21 1,-21-21-16,0 0 15,0-1-15,-21 22 16,21 0-16,-21 0 16,21 0-16,-21 22 15,21-22 1,-21 42-16,21-21 15,0 0-15,21 0 16,-21 1 0,21-1-16,0 0 15,0-21 1,-21 21-16,0-21 15,0 0-15</inkml:trace>
  <inkml:trace contextRef="#ctx0" brushRef="#br0" timeOffset="115206.7768">15515 15536 0,'0'0'16,"-21"0"-16,21 0 16,-21 0-1,0 21-15,-1-21 16,1 22-16,-21 20 15,21-21-15,21 0 32,-21 0-32,21 1 15,0-22-15,21 0 16,-21 0-16,21 0 15,0 0-15,0 0 16,0-43 0,1 22-16,-1 0 15,-21 0 1,0 21-16</inkml:trace>
  <inkml:trace contextRef="#ctx0" brushRef="#br0" timeOffset="115456.3768">15536 15557 0,'0'22'16,"0"-1"-16,0 0 16,0 0-16,0 21 15,21-20-15,-21 20 16,0 0-16,0-21 15,0 43-15,0-22 16,-21-21-16,21 22 16,-21-22-16,0 0 15,0 0-15,0-21 16,-1 0-16,1 0 15,21 0-15</inkml:trace>
  <inkml:trace contextRef="#ctx0" brushRef="#br0" timeOffset="115893.1768">15706 15600 0,'-22'0'15,"22"21"1,-21-21-16,0 21 16,21 0-1,-21 0-15,21 1 16,0-22-1,0 21-15,0-21 16,21 0-16,0 0 16,0 0-1,1-21-15,-22 21 16,21-22-16,-21-20 15,21 21-15,-21 0 16,-21-22 0,21 43-16,0 0 15</inkml:trace>
  <inkml:trace contextRef="#ctx0" brushRef="#br0" timeOffset="116361.1768">15854 15621 0,'0'0'16,"0"21"-1,0-21-15,0 21 16,0 0-16,0 1 15,0-1 1,0 21-16,21-21 16,-21-21-16,21 0 15,-21 0-15,0 0 16,21-21-1,-21 0-15,21 0 16,-21 0 0,0-1-16,0 1 15,22 0-15,-22 21 16,0-21-1,21 21-15,-21 0 16,0 0 0,0 0-16,0 0 15,0 0-15</inkml:trace>
  <inkml:trace contextRef="#ctx0" brushRef="#br0" timeOffset="116610.7768">16214 15409 0,'0'0'32,"-22"0"-32,22 0 15,0 21-15,-21-21 16,21 0-16</inkml:trace>
  <inkml:trace contextRef="#ctx0" brushRef="#br0" timeOffset="116907.1768">16404 15473 0,'0'21'31,"-21"0"-31,21 0 16,0 22-16,0-1 15,0 0 1,0 1-16,21-1 15,-42 0-15,21-21 16,0 1-16,0-22 16,0 0-16,0 0 15,0 0-15</inkml:trace>
  <inkml:trace contextRef="#ctx0" brushRef="#br0" timeOffset="117109.9768">16298 15663 0,'21'0'16,"-21"0"-16,22 0 15,-1 0-15,0 0 16,0 0-16,0-21 15,0 21-15,-21 0 16,0 0-16</inkml:trace>
  <inkml:trace contextRef="#ctx0" brushRef="#br0" timeOffset="117499.9768">16679 15663 0,'0'0'0,"0"21"15,0-21-15,-21 0 16,21 0-16,-21 0 15,21 0-15,-21 0 16,0 0-16,21 22 16,0-22-1,-22 0 1,22 0-16,0 0 15,0 21 1,22-21-16,-22 0 16,42 21-16,-21-21 15,0 0-15,0 0 16,-21 21-1,0-21-15,0 0 16,0 21 0,0 0-16,0 1 15,-21-22-15,0 21 16,0 0-16,21-21 15,-21 0-15,21 0 16,0 0-16</inkml:trace>
  <inkml:trace contextRef="#ctx0" brushRef="#br0" timeOffset="117702.7768">16827 15938 0,'0'0'16,"0"0"-16</inkml:trace>
</inkml:ink>
</file>

<file path=ppt/ink/ink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28.36041" units="1/cm"/>
          <inkml:channelProperty channel="Y" name="resolution" value="28.34646" units="1/cm"/>
          <inkml:channelProperty channel="T" name="resolution" value="1" units="1/dev"/>
        </inkml:channelProperties>
      </inkml:inkSource>
      <inkml:timestamp xml:id="ts0" timeString="2015-10-16T12:19:55.019"/>
    </inkml:context>
    <inkml:brush xml:id="br0">
      <inkml:brushProperty name="width" value="0.05292" units="cm"/>
      <inkml:brushProperty name="height" value="0.05292" units="cm"/>
    </inkml:brush>
  </inkml:definitions>
  <inkml:trace contextRef="#ctx0" brushRef="#br0">1968 9821 0,'0'0'16,"-21"0"-16,-21 21 31,42 1-31,-21-1 16,42 0-16,21 21 15,-21 1-15,1-1 16,-22 0-16,0 1 15,0 20-15,0-21 16,0 22 0,21 21-16,0-22 15,-21 1 1,0-1-16,21 1 15,0 20 1,-21 1-16,0-22 16,0 22-16,0-21 15,21 20-15,1 1 16,-22 0-16,0-1 15,0 1 1,21 0-16,-21-1 16,0 1-1,0 0-15,21-22 16,-42 1-1,21 20-15,0-20 16,0-64-16,0 0 16,0 0-16</inkml:trace>
  <inkml:trace contextRef="#ctx0" brushRef="#br0" timeOffset="951.6">656 8890 0,'-21'21'15,"21"0"1,-21 0-1,21 22-15,0-1 16,0 0-16,0 1 16,21 20-1,-21-42-15,0 22 16,21-43-16,-21 0 15,0 0 1,0 0-16,0-21 16,0-1-1,-21-20-15,0 0 16,21-1-1,-21 1-15,21 0 16,0-1-16,0 22 16,-22-21-1,1 21-15,21 0 16,-21-1-1,42 1-15,0 21 16,1-21 0,20 0-16,0 0 15,22 0 1,-1 21-16,-20-22 15,-1 22-15,0 0 16,-21 0 0,1 22-16,-22-22 15,0 0-15</inkml:trace>
  <inkml:trace contextRef="#ctx0" brushRef="#br0" timeOffset="1216.8">593 8932 0,'0'0'15,"0"0"-15,21 0 16,0-21-16,-21 21 15,21 0 1,0 0-16,-21 0 16,0 0-16</inkml:trace>
  <inkml:trace contextRef="#ctx0" brushRef="#br0" timeOffset="1435.2">550 9165 0,'21'21'16,"-21"-21"-16,22 0 15,20-21-15,0 21 16,43 0-1,-43 0-15,-21 0 16,-21 0-16</inkml:trace>
  <inkml:trace contextRef="#ctx0" brushRef="#br0" timeOffset="1700.4">974 8996 0,'0'0'16,"0"21"-16,0 0 15,21 0 1,0 0-16,0 1 15,0 20 1,43-42-16,-43 0 16,21 21-16,-42-21 15,0 0-15</inkml:trace>
  <inkml:trace contextRef="#ctx0" brushRef="#br0" timeOffset="1950">1206 8953 0,'-21'0'16,"-21"22"-1,21-1-15,-43 21 16,43-21-16,-21 0 16,21 22-16,-1-22 15,1 21-15,21-42 16,0 0-16</inkml:trace>
  <inkml:trace contextRef="#ctx0" brushRef="#br0" timeOffset="2449.2">1418 8996 0,'-21'0'16,"21"21"-1,-42-21-15,-1 21 16,22-21-16,0 21 15,21 22-15,-21-43 16,21 21 0,21 0-16,0-21 15,0 0-15,0-21 16,1 21-1,20-21-15,-21 21 16,0-22 0,-42 22-16,21 0 15,0-21-15,-21 21 16,42 0-1,-21 21-15,0-21 16,21 0 0,-21 22-16,0-1 15,21-21 1,-21 21-16,0-21 15,0 21-15,0-21 16,0 0-16</inkml:trace>
  <inkml:trace contextRef="#ctx0" brushRef="#br0" timeOffset="3026.4">1693 9059 0,'-21'0'15,"21"0"-15,0 21 16,0-21-16,-21 0 15,0 22-15,21-22 16,-21 21 0,42-21-16,-21 0 15,0 0-15,21 0 16,-21-21-1,0 21-15,21-22 16,-21-20 0,21 21-16,0 0 15,1 0-15,-22 21 16,21 0-1,-21-22-15,0 44 16,21-22 0,-21 21-16,21 0 15,-42 0 1,42-21-16,-21 21 15,21-21 1,0 0-16,-21 0 16,22-21-16,-22 21 15,21-21 1,0 0-16,21 21 15,-21-21 1,1 21-16,-22 0 16,21 21-1,-21-21-15,0 21 16,0 0-16,0 21 15,0-42 1,0 22 0,0-22-16,0 0 15</inkml:trace>
  <inkml:trace contextRef="#ctx0" brushRef="#br0" timeOffset="3557.4">2201 8996 0,'-21'21'16,"21"0"0,-21 0-16,21 22 15,0-1-15,0-21 16,42 21-1,-42-20-15,0-1 16,0 0-16,0-21 31,0 0-31,0 0 16,0 0-16,0-21 15,0 21-15,0-21 16,0-1-16,0-20 31,-21 21-31,21-21 16,-21 20-16,0-20 15,42 21-15,-21 0 32,0-22-32,0 22 15,0 21-15,21 0 16,0-21-16,0 21 15,1 0-15,-22 21 16,0 0 0,0-21-1,0 22-15,0-1 16,0-21-16,0 21 15,-22 0-15,1-21 32,-21 0-32,21 21 15,21-21-15,0 0 16,0 0-16</inkml:trace>
  <inkml:trace contextRef="#ctx0" brushRef="#br0" timeOffset="3837.4">2392 8805 0,'0'0'0,"-21"0"15,42 21 1,-21-21-16,0 22 16,0 20-1,21-21-15,-21 21 16,-21 1-1,0-1-15,21-21 16,-22 22 0,22-43-16,0 0 0,0 0 0</inkml:trace>
  <inkml:trace contextRef="#ctx0" brushRef="#br0" timeOffset="4241.4">2582 8996 0,'0'0'16,"0"0"-16,0-21 15,0 21-15,0 0 16,21 0-16,1-22 15,-1 22 1,0 0-16,0 0 16,-21 0-1,0-21 1,0 21-16,-21-21 0,0 21 15,0 0 1,21 0-16,-43 0 16,22 21-1,21 0-15,-21 1 16,42-1-1,-21 21-15,0-21 16,21 0 0,0 1-16,1-1 15,-22-21-15,0 0 0</inkml:trace>
  <inkml:trace contextRef="#ctx0" brushRef="#br0" timeOffset="7773.4">1905 9758 0,'0'0'16,"-21"0"-16,21 0 15,0 0-15,-21 0 16,21 0-16,0 0 15,21 0-15,-21 0 16,21-21 0,21 21-16,1 0 31,20 0-31,-21 0 15,22 0-15,-1-22 16,22 22-16,-21 22 16,20-44-1,1 22-15,0 22 16,-22-44-16,1 22 15,-1 0 1,22 0-16,-43 0 16,43 0-1,-1 0-15,1 0 16,-21 0-1,20 22-15,1-22 16,-22 0 0,22 0-16,0 0 15,-22 0-15,1 0 16,20 21-16,1-21 15,0 0-15,-1 0 16,-20 0 0,-1 21-1,22-21-15,-21 0 16,-1 21-16,1-21 15,-1 21-15,22-21 32,-22 0-32,1 0 15,20 0-15,-20 0 16,-1 0-16,-20 0 15,20 0 1,-20 0-16,20 0 16,-21 0-1,22 0-15,-22-21 16,22 21-16,-1 0 15,-20 0 1,-22 0-16,21 0 16,-21 0-1,0 0-15,22 0 16,-22 0-1,21 0-15,-21 0 16,-21 0-16,22 0 16,-1-21-1,0 21-15,0 0 16,0 0-1,-21 0-15,0 0 16,21 0 0,-21 0-16,0 0 15,22-21 1,-22 21-16,0 0 15,0 0-15,0 0 16,-22 0 0,22 0-16,0 0 15,22 0 1,-22 0-16,0 21 15,21-21 1,-21 0-16,0 0 16,0 0-16,0 0 15,0 0-15,21 21 16,-21 0-16,21-21 15,-21 21 1,0-21-16,21 22 16,-21-1-1,21-21-15,-21 21 16,22 0-1,-22 0-15,0 22 16,0-22-16,0 21 16,0-21-1,-22 22-15,22-1 16,0 0-1,0 22-15,0-22 16,0 0-16,0 1 16,0 20-16,-21-20 31,21 20-31,0-21 15,0 22-15,21-1 16,-42 1-16,42-22 16,-42 43-16,42-43 15,-21 22 1,-21-22-16,21 43 15,0-43 1,21 0-16,-21 22 16,0-22-1,0 22-15,22-1 16,-22-20-16,0 20 15,21 1 1,0-22-16,0 21 16,0-20-1,0-1-15,1 0 16,-1 1-1,0-1-15,-21-21 16,21 22-16,-21-1 16,21-21-16,0 21 15,1-20-15,-22-1 16,21 21-1,0-21-15,-21 0 16,21 1 0,-21-1-16,0 0 15,21 0 1,-21 0-16,0 0 15,21 1-15,-21-1 16,0-21 0,22 21-16,-44-21 15,22 0-15,0 0 16,0 0-16,0 0 15,0 0 1,0 0-16,0 0 16,-21 0-1,21 21-15,0-21 16,0 0-16,-21 0 15,0 0 1,0 0-16,0 0 16,-22-21-1,1 42-15,0-21 16,-1 0-1,-20 0-15,20 0 16,-20 0 0,21 0-16,-1 0 15,-20 0-15,20 0 16,-41 0-16,41-21 15,-20 21-15,-1 0 16,-20 0 0,20 0-16,-20 0 31,20 21-31,-21-21 15,1 0-15,20 0 16,-20 0-16,-1 0 16,-21-21-16,43 21 15,-22 21 1,-21-21-16,43 21 15,-22-21 1,-21 0-16,21 0 16,1 0-1,-1 0-15,0 21 16,1-21-16,-1 0 15,-21 22-15,22-22 16,-1 0-16,0 0 16,1 0-1,20 21-15,-21-21 16,1 21-1,-1-21-15,22 21 16,-1-21 0,1 0-16,-1 0 15,22 0 1,-1 0-16,1-21 15,21 21-15,-21 0 16,-1 0 0,1 0-16,0 0 15,20 0 1,-20 0-16,0 0 15,-1 0-15,22-21 16,0 21-16,0 0 16,0-21-16,21 42 15,-21-42 1,21 21-16,-22 0 15,1-22 1,21 22-16,0-21 16,0 0-16,-21 0 15,21 21 1,-21-21-16,21 0 15,0-1 1,-21 1-16,21 0 16,-21 0-1,-1 0-15,22-22 16,0 22-1,22-21-15,-22 21 16,21-22 0,-21 22-16,0 0 15,0 0-15,21-21 16,-21 42-16,0-43 15,21 43-15,-21-21 16,0 21 0,21 0-16,-21 0 15</inkml:trace>
  <inkml:trace contextRef="#ctx0" brushRef="#br0" timeOffset="8912.2">2138 13906 0,'-21'0'16,"21"0"-16,-22 22 15,22-1 1,0 21-16,22 0 15,-22 22-15,0-22 16,21 1-16,-21 20 16,21 1-16,-42 20 15,42-20 1,-21-1-16,0 22 15,21-22 1,-42 22-16,21 0 16,0-1-1,0-20-15,0 21 16,21-1-16,0-20 15,-21 20-15,0 1 16,0 0 0,21-1-16,-21 22 15,0-21-15,0 0 16,0-1-1,0 1-15,0-22 16,22 22-16,-22-21 16,-22-1-1,22 1 1,0-1-16,0-21 15,22-20-15,-22-1 16,0-21-16</inkml:trace>
  <inkml:trace contextRef="#ctx0" brushRef="#br0" timeOffset="11673.4">2117 13843 0,'0'-21'15,"21"0"-15,0 21 16,-21 0-16,42 0 15,1 21 1,-1-21-16,21 0 16,1 0-1,21 0-15,-1-21 16,-20 21-16,20-22 15,-20 22 1,42 0-16,-43-21 16,43 42-16,0-21 15,-43 0-15,43 0 16,-21-21-1,0 21-15,-1 0 16,1 0-16,21 0 16,-22 0-1,43 0-15,-42 0 16,0 0-1,21 0-15,-22 0 16,1 21 0,-22-42-16,22 21 15,-21 0 1,20 0-16,1 0 15,0 0 1,-1 0-16,1 0 16,-22 0-16,22 0 15,0 0-15,-1 0 16,1 0-16,0 0 15,-1 21 1,-20-21-16,21 0 16,-22 0-1,1 0-15,-22 0 16,21 0-16,1 0 15,-1 0 1,-20 0-16,20-21 16,1 21-1,-22 0-15,0 0 16,1 0-1,-1 0-15,-21-21 16,22 21-16,-22-21 16,0 21-1,-21 0-15,21 0 16,-21 0-16,0 0 15,0 0-15,-21 0 16,21 0 0,21 0-16,-21 0 15,0 0 1,0 21-16,0-21 15,0 21-15,0 0 16,0 1 0,0-1-16,21 0 15,-21 0 1,0 21-16,21-20 15,-21 20 1,0 0-16,0 1 16,22-1-1,-22 0-15,0 1 16,0-1-16,21 0 15,-21 22-15,0-22 16,21 0-16,-21 1 16,0 20-1,21-20-15,-21-1 16,0 21-1,0-20-15,0 20 16,21 1-16,-21-22 16,0 22-1,0-22-15,0 0 16,0 22-1,0-22-15,0 22 16,21-1 0,-21-21-16,43 22 15,-43-22-15,0 22 16,21-1-16,-21 1 15,21-22-15,0 0 32,-21 22-32,0-22 15,21 22-15,1-22 16,-1 0-16,-21 22 15,0-22 1,0-21-16,0 22 16,0-22-1,21 0-15,-42 21 16,21-20-1,0-1-15,0 0 16,0 0-16,0 0 16,0-21-1,0 21-15,0-21 16,-21 22-1,21-22-15,0 0 16,0 21 0,0-21-16,-22 21 15,1-21-15,0 21 16,0-21-1,0 0-15,21 21 16,-21-21-16,-1 0 16,22 21-16,-21-21 15,-21 0 1,21 22-16,-22-22 15,22 0-15,-42 0 16,20 0 0,1 0-16,0 0 15,-22 0 1,1 0-16,-22 0 15,22 0 1,-1 21-16,-21-21 16,22 0-1,-22 0-15,22 0 16,-43-21-16,42 42 15,-20-21-15,-1 0 16,0 21-16,1-21 16,-1 0-1,0-21-15,1 42 16,-1-21-1,0 0-15,1 0 16,-1 21-16,-21-21 31,43 0-15,-22 0-16,22 0 15,-43 0-15,21 0 16,22 0-16,-22 0 16,21 0-16,-20 0 15,20 0 1,1 0-16,-22 0 15,22 0-15,-1 0 16,-21 0 0,22 0-16,21 0 15,-1 0 1,1 0-16,-22 0 15,22 0 1,0 0-16,-22 0 16,1 0-16,20 0 15,-20 0-15,21 0 16,20 0-16,-20 0 15,0 21 1,-22-42-16,22 21 16,-22 0-1,22 0-15,0 0 16,21 0-1,-22 0-15,1 0 16,21 0-16,0 0 16,-1 0-1,-20 0-15,0 0 16,21 0-1,-1 0-15,1 21 16,0-21 0,21 0-16,0 0 15,0 0-15</inkml:trace>
  <inkml:trace contextRef="#ctx0" brushRef="#br0" timeOffset="12921.4">5143 13716 0,'-21'0'15,"21"0"-15,0 0 16,21 0-16,-21 21 16,22 0-16,-22 0 15,21 1-15,0-1 16,-21 0-16,0 0 15,21 0-15,-21 22 16,21-1 0,-21 0-16,21 1 15,-21-1 1,0 0-16,22 22 15,-1-22-15,-21 0 16,21 22 0,-21-1-16,0-20 15,21 20 1,-21 1-16,0 20 15,0-41 1,0 20-16,0 22 16,0-43-1,0 43-15,21-43 16,-21 22-16,0-1 15,0 22 1,0-22-16,0 1 16,0-1-16,-21 1 15,21-22-15,0 22 16,0-1-1,0-20 1,0 20-16,0-21 16,0 1-16,-21 20 15,42-20-15,-21-1 16,0 0-1,0 22-15,0-43 16,0 21 0,0 1-16,0-22 15,-21 0 1,21 0-16,0 21 15,0 1-15,0-1 16,0-21 0,0 0-16,0 1 15,0-22-15</inkml:trace>
  <inkml:trace contextRef="#ctx0" brushRef="#br0" timeOffset="14497">5905 14076 0,'0'0'16,"0"-21"-16,0 21 16,-21 0-16,42 21 15,-42-21-15,21 21 16,0 0-1,0 0-15,21 22 16,-21-22 0,0 0-16,0 0 15,22 0 1,-22 0-16,0 22 15,21-43-15,-21 21 16,0 0 0,0-21-16,0 21 15,21 0 1,-42 1-16,42-22 15,-42 0-15,21 0 16,21 0-16,-21 0 16,0 0-1,0 0-15,0 0 16,0 0-16,0 0 15,21 0 1,0 0-16,0 0 16,22 0-1,-1 0-15,0 0 16,1 0-1,-1 0-15,-21 0 16,0 0-16,-21 21 16,22-21-1,-22 0-15,0 0 16,0 0-16,0 0 15,0 0-15,0 0 16,0 0 0,0 0-16,0 0 15,0-21 1,0 21-16,0-22 15,0 22-15,0-21 16,0-21 0,-22 21-16,22-22 15,-21 22 1,21 21-16,-21-42 15,21 21 1,0 0-16,0-22 16,-21 43-1,42-21-15,-21 0 16,0 21-16,0-42 15,0 42-15,0 0 16,0 0 0,0 0-1,0 0-15,0 0 16,0 0-16,0 0 15,0 0-15,0 0 16,0 0-16,-21 0 16,21-22-1,0 44 1,0-22-16,0 0 15,-21 0-15,-22 0 16,22 0 0,-21 0-16,0 0 15,20 21 1,1-21-16,-21 0 15,21 21-15,0-42 16,-1 21 0,22 0-16,-21 0 15,21 0-15,0 0 16</inkml:trace>
  <inkml:trace contextRef="#ctx0" brushRef="#br0" timeOffset="15145.8">5524 14859 0,'0'0'16,"0"0"-16,-21 0 15,21 0-15,21-21 16,-21 21-16,43 0 16,-1-21-1,-21 21-15,43 0 16,-1-22-16,-20 22 0,20 0 15,1 0 1,20 0-16,1 0 16,0 0-1,-43 0-15,21 0 0,-41 0 31,20 0-31,-21 0 16,0 22-16,-21-22 16,0 0-16,0 0 0</inkml:trace>
  <inkml:trace contextRef="#ctx0" brushRef="#br0" timeOffset="15607.8">5651 15092 0,'0'0'16,"0"0"-16,-21 0 16,21 0-16,0 0 15,0 0-15,0 0 16,0 0-16,21-21 15,1 21 1,20-22-16,0 22 16,22-21-1,-1 21-15,1 0 16,20-21-1,1 21-15,-21 0 16,20-21-16,-20 21 16,-22 0-1,22 0-15,-43 21 16,21-21-16,-42 0 15,21 0-15,-21 0 16,0 0 0</inkml:trace>
  <inkml:trace contextRef="#ctx0" brushRef="#br0" timeOffset="16047.8">5673 15388 0,'-22'0'0,"22"0"16,0 0-16,-21 0 16,21 0-1,0 0-15,0 0 0,21 0 16,1 0-1,-1 0-15,21 0 16,22-21-16,20 21 16,-20 0-1,42-21-15,-1 21 16,-41 0-1,21-21-15,-22 21 16,-21 0 0,22 0-16,-22 0 15,1 0 1,-1 0-16,-42 0 15,0 0-15,0 0 0</inkml:trace>
  <inkml:trace contextRef="#ctx0" brushRef="#br0" timeOffset="35597.4">2434 9906 0,'-21'0'16,"21"0"-16,-21 0 16,0 0-16,-1 0 15,1 0-15,0 21 16,0 0-1,0 0-15,0 1 16,-22-1-16,22 0 16,0 0-1,21 0-15,21 0 16,0 22-1,-21-22-15,21 0 16,-21-21 0,22 21-16,-1-21 15,0-21 1,21 21-16,-21 0 15,1 0 1,-22-21-16,21 0 16,-42 21-1,42 0-15,-42 0 16,-1 0-16,1-21 15,0 21-15,21-22 16,0 22-16,0 0 16,21 0-1,0 0 1,-42 0-1,21 0-15,0 0 16,21 0-16,-21 22 16,22-22-16,-22 0 15,0 0-15</inkml:trace>
  <inkml:trace contextRef="#ctx0" brushRef="#br0" timeOffset="36003">2603 10139 0,'0'0'16,"0"0"-16,-21 21 15,0-21-15,0 0 16,21 0-16,0 0 16,21 0-16,-21 0 15,0 0 1,0 0-16,0 0 15,-21-21 1,21 0-16,0 21 16,0-22-1,0 1 1,21 21-1,-21-21-15,21 0 16,-21 21-16,43 0 16,-22 0-16,0 0 15,0 0-15,0 0 16,-21 0-16</inkml:trace>
  <inkml:trace contextRef="#ctx0" brushRef="#br0" timeOffset="36439.8">2794 10118 0,'0'0'16,"0"0"-16,0 0 15,0 0-15,0 0 16,21 0 0,0 0-16,0 0 15,1-22-15,-1 22 16,-21 0-16,0-21 15,21 21 1,-21 0-16,0 0 16,-21 0-16,-22 0 15,22 0 1,0 0-16,21 21 15,0-21 1,0 22-16,0-22 16,-21 21-16,42 0 15,-21-21 1,21 21-16,22-21 15,-22 21-15,0-21 16,-21 21 0,0-21-16</inkml:trace>
  <inkml:trace contextRef="#ctx0" brushRef="#br0" timeOffset="36861">3069 10139 0,'0'0'15,"-21"0"-15,21 0 16,0 0 0,0 0-16,21 0 15,0 0 1,0 0-16,1-21 15,-1 21 1,-21 0-16,0 0 16,21 0-16,-21-22 15,0 22-15,-21 0 16,0-21-16,-1 21 15,-20 21 1,21-21-16,0 22 16,21-22-1,-21 21-15,21 0 16,0 0-1,21-21-15,0 21 16,0 0-16,21 1 16,-20-22-1,-1 21 1,-21-21-16</inkml:trace>
  <inkml:trace contextRef="#ctx0" brushRef="#br0" timeOffset="37127.2">3365 9991 0,'-42'0'16,"42"0"-16,0 0 15,0 0-15,42 21 16,-42 0-16,22 21 16,-22-21-1,-22 1-15,22 20 16,-21 0-16,21-21 15,21 43-15,-21-64 16,0 0-16</inkml:trace>
  <inkml:trace contextRef="#ctx0" brushRef="#br0" timeOffset="37454.8">3281 10160 0,'0'0'15,"0"0"-15,-21 0 16,21-21-1,0 21-15,21 0 16,0 0-16,21 0 16,-21 0-16,22 0 15,-22 21-15,0-21 16,0 21-1,-21-21-15,21 0 16,-21 21 0,0 0-16,0-21 15,0 22 1,0-1-16,0 0 15,0-21 1,-21 0-16,21 0 16,0 0-16</inkml:trace>
  <inkml:trace contextRef="#ctx0" brushRef="#br0" timeOffset="37610.8">3598 10033 0,'0'21'16,"0"-21"-16,0 0 16,0 0-16</inkml:trace>
  <inkml:trace contextRef="#ctx0" brushRef="#br0" timeOffset="37954">3641 10181 0,'-22'21'15,"22"-21"-15,0 21 16,-21-21-1,21 22-15,0-22 16,0 0 0,-21 0-16,21 0 15,21 0 1,-21-22-16,21 1 15,-21 0 1,22 0-16,-1 0 16,21 21-16,-21 0 15,0 0-15,1 0 16,-1 0-16,-21 21 31,21 0-31,-21 0 16,21 0-16,-21 1 15,0-22-15,0 0 16,0 0-16</inkml:trace>
  <inkml:trace contextRef="#ctx0" brushRef="#br0" timeOffset="38457.4">4064 10139 0,'-42'21'16,"42"-21"-16,0-21 0,-22 21 15,22 0-15,-42 0 16,21 21-1,0-21-15,0 21 16,21 0 0,-22-21-16,22 0 15,22 0 1,-22 21-16,0-21 15,21 0-15,0 0 16,21-21 0,-21 0-16,-21 21 15,22 0 1,-1 0-16,-21 0 15,0 0 1,-21 0-16,21 0 0,0 21 16,0 0-16,21 1 15,-21-1 1,21 0-16,-21 0 15,21 0 17,0 22-32,0-22 0,-21 0 15,22 0-15,-22-21 16,-22 21-1,22-21-15,-42 0 16,0 0-16,-1 0 16,22 0-1,0 0-15,21 0 0,0 0 0</inkml:trace>
  <inkml:trace contextRef="#ctx0" brushRef="#br0" timeOffset="38918.4">4233 10118 0,'0'0'15,"0"-22"1,-21 22-16,21 0 0,-21 0 31,0 22-31,0-22 16,21 0-16,-22 0 15,22 0-15,0 21 16,22-21-16,-22 0 16,21 21-1,0 0-15,0-21 16,0 42-1,22-42-15,-43 0 16,21 22-16,-21-22 16,0 0-1,0 0-15,0 21 16,-21-21-1,21 0-15,-22 0 16,22 0 0,-42-21-16,42 21 0,0 0 15,0 0-15</inkml:trace>
  <inkml:trace contextRef="#ctx0" brushRef="#br0" timeOffset="39370.4">5016 10075 0,'0'-21'15,"-21"21"-15,0-21 16,0 0-16,0 21 16,0 0-1,-1 0-15,1 21 16,0-21-1,21 21-15,-21 0 16,21 22 0,0-22-16,-21 0 15,21 21 1,0-21-16,21 22 0,-21-1 31,0-42-31,0 0 0,0 0 16,0 0-16,0 0 0</inkml:trace>
  <inkml:trace contextRef="#ctx0" brushRef="#br0" timeOffset="39908.6">4678 10202 0,'0'0'16,"0"0"-1,0 0-15,21 0 16,0 0-16,43 0 15,-22 21-15,0-21 16,-21 0 0,-21 22-16,22-22 15,-22 0 1,0 21-16,0 0 15,21-21-15,-21 21 16,0-21 0,21 0-1,-21 0-15,0 21 16,0-21-16,-21 0 15,21 0-15,0 0 16,0 0-16,21 0 16,-21-21-1,0 21-15,0-21 16,0 0-16,0 0 15,0-1 1,21 1-16,0 21 16,22-21-1,-22 42-15,0-42 16,-21 42-16,0-21 15</inkml:trace>
  <inkml:trace contextRef="#ctx0" brushRef="#br0" timeOffset="40267.4">5313 10245 0,'-21'-22'16,"21"22"-16,-22 0 15,1 0 1,21 0-16,-21 0 15,21 22 1,-21-1-16,0-21 16,0 21-16,21 0 15,0-21-15,0 0 16,21 21-16,0-21 15,21 0 1,-21 0-16,22 0 16,-22 0-1,0 0-15,-21-21 16,0 0-16,0 0 15,-21 0 1,-21-1-16,20 22 16,1 0-16,21 0 15,0 0-15</inkml:trace>
  <inkml:trace contextRef="#ctx0" brushRef="#br0" timeOffset="40860.2">5419 10245 0,'21'21'15,"-21"-21"-15,0 21 16,21 0 0,-21-21-16,0 21 15,0-21 1,-21 0-16,21 21 15,0-21-15,0 0 16,0 0 0,-21 0-16,21 0 15,0-21 1,0 21-16,21-21 15,-21 21 1,0-21-16,0 0 16,42 0-1,-21 21-15,0 0 16,1 0-16,-22 0 15,21 0-15,-21 21 16,21-21 0,0 21-16,-21-21 15,0 21-15,0-21 16,-21 0-1,42 21-15,-21-21 16,21 0-16,0 0 16,1-21-1,-22 21-15,21-21 16,0 21-1,0-21-15,0 42 16,0 0 0,1-21-16,-22 21 15,0 22 1,0-22-16,0 0 15,0-21-15,0 0 16</inkml:trace>
  <inkml:trace contextRef="#ctx0" brushRef="#br0" timeOffset="55138.8">2667 10541 0,'-21'21'16,"0"-21"-16,-1 0 15,-20 0-15,42 0 16,-21 0-16,0 0 16,0 21-1,-22 0-15,22 1 16,0-1-1,0-21-15,0 21 16,21 0-16,21-21 16,-21 21-1,21 0-15,0 1 16,21-1-1,1 0-15,-22 0 16,21 0 0,1 0-16,-22 1 15,-21-22-15,21 21 16,-21 0-16,-21 0 15,21 0-15,-43-21 16,1 21 0,0-21-16,-1 0 15,22 0 1,0 0-16,21 0 15,0 0-15,0 0 16,0 0-16</inkml:trace>
  <inkml:trace contextRef="#ctx0" brushRef="#br0" timeOffset="55622.4">2836 10816 0,'0'0'16,"0"21"-16,0 0 15,0 1-15,0-1 16,21-21 0,-42 21-16,21-21 15,0 0-15,0 21 16,0-21-1,21 0-15,-21 0 16,0 0 0,0-21-16,0 21 15,0 0 1,-21-42-16,21 20 15,0 1-15,0-21 16,21 42-16,1-21 16,-1 0-16,-21 21 15,21 0 1,0 0-16,21 0 31,-20 0-31,-22 0 16,0 0-16</inkml:trace>
  <inkml:trace contextRef="#ctx0" brushRef="#br0" timeOffset="55856.4">3238 10858 0,'0'0'16,"0"22"-16,0-22 15,-21 21-15,21 0 16,-21-21-16,21 21 16,0-21-16</inkml:trace>
  <inkml:trace contextRef="#ctx0" brushRef="#br0" timeOffset="56028">3196 10562 0,'0'0'15,"0"0"-15</inkml:trace>
  <inkml:trace contextRef="#ctx0" brushRef="#br0" timeOffset="56761.2">4127 10562 0,'0'0'15,"0"21"-15,0-21 16,0 21-1,0 1-15,-21-1 16,0 21 0,0 0-16,0 1 15,0-22-15,-22 21 16,22-21-16,0 1 31,0-1-31,42 0 16,-21 0-16,21-21 15,0 0-15,22 0 16,-1-21-16,21 21 15,-20 0 1,-1 0-16,0 0 16,1 0-1,-22 0 1,-21 0-16,0 0 15,0 0-15</inkml:trace>
  <inkml:trace contextRef="#ctx0" brushRef="#br0" timeOffset="57213.6">4635 10753 0,'-21'0'16,"21"0"-1,0 0-15,-21 0 16,0 0-16,-21 0 16,-1 0-16,22 0 15,0 21-15,0 0 16,21 0-1,-21 0-15,21-21 16,21 0 0,-21 0-16,21 0 15,0 0 1,0 0-16,-21 0 15,21 0 1,1-21-16,-1 21 16,0-21-1,-21 21 1,0 0-16,0 0 15,21 0-15,0 21 16,-21-21-16,0 21 16,21 0-16,-42 1 15,21-22-15,0 21 16,0-21-16</inkml:trace>
  <inkml:trace contextRef="#ctx0" brushRef="#br0" timeOffset="57634.8">4805 10837 0,'0'0'15,"-21"0"-15,21 21 16,-22-21-16,1 22 15,21-1-15,-21-21 16,21 0-16,0 0 16,0 0-16,21 0 15,-21 0 1,0-21-16,21-1 15,-21 1 1,43 0-16,-22 0 16,0 21-16,0-21 15,0 21-15,1 0 16,-1 21-1,0 0-15,-21 0 16,0 0-16,0 1 16,0 20-1,0-42-15,0 21 16,21-21-16,-21 0 15,0 0 1,0 0-16</inkml:trace>
  <inkml:trace contextRef="#ctx0" brushRef="#br0" timeOffset="57946.8">5143 10541 0,'0'0'16,"0"0"0,0 21-16,0 0 15,0 22 1,0-1-16,-21-21 15,21 21-15,0 1 16,0-1 0,0-21-16,21 22 15,-21-22-15,-21 0 16,21 0-16,-21-21 15,21 0 1,0 0-16</inkml:trace>
  <inkml:trace contextRef="#ctx0" brushRef="#br0" timeOffset="58290">5292 10689 0,'-22'0'16,"22"0"-16,0 0 16,-21 0-16,0 0 15,-21 0-15,21 21 16,-1 0-16,1 1 15,21-1-15,0 0 16,0 0 0,0 0-16,21 0 15,1-21 1,-1 22-16,21-1 15,-21 0 1,22-21-16,-1 21 16,0-21-16,-42 0 15,0 0-15</inkml:trace>
  <inkml:trace contextRef="#ctx0" brushRef="#br0" timeOffset="58804.8">5651 10774 0,'0'0'16,"-21"-21"-16,0 21 15,0 0-15,21-22 16,-21 44-1,0-22-15,-1 0 16,1 21 0,0 0-16,-21 0 15,42 0-15,-21 0 16,42-21-1,-21 22-15,21-22 16,0 0 0,-21 0-16,21 0 15,0 0 1,1 0-16,-1 0 15,-21-22 1,0 1-16,21 0 16,-21 21-16,21 0 15,-21-21-15,0 21 16,0 0-16,0 0 15,0 21 1,0 0-16,21 0 16,-21 1-1,0-1-15,0 0 16,0-21-1,0 21-15,0 0 16,0-21-16</inkml:trace>
  <inkml:trace contextRef="#ctx0" brushRef="#br0" timeOffset="62035.6">3344 12023 0,'0'0'16,"0"0"-16,-21 0 15,21-22 1,-21 22-16,21-21 15,-21 21 1,0-21-16,21 0 16,-22 0-16,22 0 15,-21-1-15,21-20 16,-21 21-16,0 21 15,0-42 1,21 20-16,0-20 16,-43 0-1,22-1-15,0 22 16,0-21-16,21 0 15,-21-1 1,21 22-16,0-21 16,-21 21-1,-1-1-15,1 1 16,21 0-16,0 0 15,0-21 1,-21 42-16,21-22 16,0 22-1,0 0-15,0-21 16,0 21-16,0 0 15,0 0-15,-21 0 16,42 21 0,-21-21-16,0 0 15,0 22-15,21-22 16,-21 0-1,21 21-15,-21-21 16,22 21 0,20 0-16,-42 0 15,42 0 1,-42 1-16,21-1 15,43 0 1,-43 0-16,0 0 16,0 0-16,1 1 15,-1-1-15,21-21 16,-21 21-16,-21 0 15,43 0 1,-43-21-16,21 21 16,0-21-1,0 22-15,0-22 16,-21 0-16,0 0 15,0 0 1,0 0-16,21 0 16,-21 21-1,22-21-15,-22 0 16,0 0-16,21-21 15,-21 21-15,21 0 32,-21-22-32,21 1 15,-21 21-15,21-42 16,0 21-16,1 21 15,-22-43-15,0 43 16,21-21 0,-21 0-16,0 0 15,21 0 1,-21 21-16,0-21 15,21-1 1,-21 22-16,0 0 16,21-21-16,-21 21 15,0 0 1,0 0-1,0 0-15,-21 0 16,21 0-16,0 0 16,0 0-1,0 0-15,21 21 16,-21-21-16,21 22 15,-21-1-15,0 0 32,22-21-32,-22 21 15,0 0-15,0 0 16,21 1-16,-21-1 15,21 0-15,21 0 16,-42 0 0,21-21-16,1 21 15,-1 1-15,0-22 16,-21 0-1,0 0-15,21 21 16,-42-21 0,21 0-16,21 0 15,-42 0-15,42 0 16,-42 0-16,42-21 15,0 21 1,-21 0-16,21-22 16,1 1-16,-1 0 15,-21 0 1,42 0-16,-21 21 15,0-21 1,1-1-16,-1 1 0,0 0 16,-21 0-1,42 0-15,-21 0 16,1-1-1,-1 22-15,-21-21 16,21 0 15,0 0-31,0 21 0,0-21 0,-21 21 0,22-21 16,-1 21-1,-21 0-15,21 0 16,0-22 0,-42 22-16,21 0 15,0 0 1,-21 0-16,21 22 15,0-22 1,0 0-16,0 21 16,0-21-16,0 21 15,21-21 1,-21 21-16,0 0 15,0 0-15,0 1 16,0-1-16,0 21 16,0-21-1,0 0-15,-21 22 16,21-22-16,-21 21 15,21 1 17,0-22-32,0 0 0,0 21 15,0 1 1,0-22-16,0 21 15,0-21-15,0 0 16,-22 1 0,44 20-16,-44 0 15,44-21-15,-22 22 16,0-22-1,21-21-15,-42 0 16,21 21-16,0 0 16,0-21-1,21 0-15,-21 0 16,-21 0-16,21 0 15,0 0 1,-22 21-16,22-21 16,0 0-16,-21 0 15,0 0 1,0-21-16,0 21 15,0 0 1,-43 0-16,43 0 16,-21 0-1,-1 0-15,1-21 16,-22 0-16,22 21 15,0 0 1,-1-21-16,22 21 16,-42-21-16,20 21 15,1 0 1,0 0-16,-1 0 15,1 0-15,0 0 16,-1 0 0,22 0-16,0-22 15,0 22-15,-21 0 16,20 0-1,1 0-15,0 0 16,0 22 0,-21-22-16,-1 0 15,22 0 1,21 0-16,0 0 0,0 0 15,0 0-15</inkml:trace>
  <inkml:trace contextRef="#ctx0" brushRef="#br0" timeOffset="62835.2">2879 11239 0,'0'0'16,"-22"0"-16,22 0 0,-21 0 15,21 0 1,0 0-16,0 0 16,-21 0-16,21-21 15,-21 21 16,21 0-31,0 0 0,-21-21 0,21 21 16,0-21-16,-21 21 16,21 0-1,0-21-15,0 21 16,0 0-1,21 0-15,0 0 16,-21 0 0,21 0-16,0 21 15,0-21-15,22 0 16,-22 21-1,0-21-15,-21 0 16,0 21 0,-21-21-16,0 21 15,0-21 1,-22 22-16,43-22 15,-42 0 1,21 0-16,0 0 16,21-22-16,-22 22 15,22 0-15,0 0 16,0 0-16</inkml:trace>
  <inkml:trace contextRef="#ctx0" brushRef="#br0" timeOffset="63599.6">3662 11303 0,'0'0'16,"-21"0"0,21 0-16,0 0 15,-22 0-15,1-21 16,0 21-16,0 0 15,21-21-15,0 21 16,0-22-16,0 22 16,0 0-1,0-21-15,0 21 16,0 0-1,21 0-15,-21 0 16,21-21-16,0 21 16,1 0-16,-1 21 15,-21-21-15,21 0 16,0 21-1,-21 1-15,0-22 16,-21 21 0,0-21-16,0 21 15,-1-21 1,1 0-16,21 0 16,-21 0-1,0 0-15,21 0 16,0 0-16,0 0 15,0 0-15</inkml:trace>
  <inkml:trace contextRef="#ctx0" brushRef="#br0" timeOffset="64364">4381 11218 0,'0'0'0,"0"0"16,-21-21-16,0 21 15,0 0-15,0-21 16,21 21-16,0 0 16,0 0-1,0 0-15,0 0 16,0-21-1,0 21-15,0 0 16,0 0 0,21 0-16,-21 0 15,0 0-15,21 0 16,21 0-16,-20 0 15,20 0-15,-21 0 16,0 0 0,-21 0-16,21 0 15,1 21 1,-22-21-16,-22 21 15,22-21-15,-21 21 16,0 0 0,0-21-16,0 0 15,0 0 1,-1 0-16,-20 0 15,21 0 1,21-21-16,-21 21 16,42-21-1,-21 21-15,0 0 16,0 0-16</inkml:trace>
  <inkml:trace contextRef="#ctx0" brushRef="#br0" timeOffset="76817.4">2371 14033 0,'0'0'16,"0"0"-16,-22 0 16,22 0-16,-21 0 15,21 0-15,0 22 16,21-22-1,1 21-15,-22 0 16,0 0 0,0 21-16,0-20 15,-22-1-15,22 0 16,0 0-16,0 0 15,0 0-15,0 1 16,0-22 0,0 21-16,0-21 15,0 21 1,0-21-16,22 21 15,-44-21 1,44 0-16,-1 0 16,0-21-16,0 21 15,-21 0 1,21 0-16,0 0 15,1 0 1,-1 0-16,-21 0 16,21 0-16,-21 21 15,0-21-15</inkml:trace>
  <inkml:trace contextRef="#ctx0" brushRef="#br0" timeOffset="77269.8">2752 14330 0,'0'0'0,"0"0"15,0 0-15,0-21 16,21 21-16,-21-22 16,21 22-1,-21-21-15,0 21 16,0-21-16,0 0 15,21 21 1,-21-21-16,-21 21 16,-21 0-16,-1 21 15,1-21 1,42 21-16,-42 0 15,42-21 1,0 43-16,0-22 16,21 0-1,21 0-15,-21-21 16,0 21-1,22-21-15,-43 0 16,0-21-16,21 21 16,-21 0-16</inkml:trace>
  <inkml:trace contextRef="#ctx0" brushRef="#br0" timeOffset="77566.2">3006 14033 0,'0'22'16,"0"-22"-16,21 42 15,-21-21-15,0 21 16,0-20-16,21 20 16,0 0-16,0 1 15,-21-22 1,0 0-16,0 0 15,0-21-15,0 0 16,0 0-16</inkml:trace>
  <inkml:trace contextRef="#ctx0" brushRef="#br0" timeOffset="77769">2963 14224 0,'0'0'15,"21"0"-15,-21 0 16,43 0 0,-22 0-16,0 0 15,-21 0 1,0 0-16</inkml:trace>
  <inkml:trace contextRef="#ctx0" brushRef="#br0" timeOffset="78049.8">3238 14055 0,'0'0'15,"0"21"1,0 0-16,0 0 16,0 21-16,0 1 15,22 20-15,-1-42 16,0 22-1,-21-22-15,21 0 16,-21-21-16,0 0 16,0 0-16</inkml:trace>
  <inkml:trace contextRef="#ctx0" brushRef="#br0" timeOffset="78705">3196 14203 0,'21'21'15,"-21"-21"-15,21 0 16,-21 0-16,22 0 15,20 21 1,-21-21-16,0 0 16,0 0-16,1 0 15,20-21 1,0 21-16,-42 0 15,21 0-15,-21 0 16,0 0-16,0 0 16,-21-21-1,0 21-15,0 0 16,0 0-1,0 0-15,21 21 16,0 0-16,0 0 16,0 0-1,21-21-15,0 22 16,0-1-1,0-21-15,22 0 16,-43 21 0,0-21-16,21 0 15,-21 0-15,21 0 16,0 0-1,-21 0 1,0 0-16,-21 0 16,21 0-16,21 0 15,-21 0 1,0-21-16,21 0 15,-21-1-15,21 22 16,1-21-16,-1 21 16,21 0-16,-42 0 15,21 0 1,-21 0-16</inkml:trace>
  <inkml:trace contextRef="#ctx0" brushRef="#br0" timeOffset="79438.2">4106 14266 0,'-21'0'16,"0"0"-16,0 0 16,0 0-16,-22 21 15,22-21 1,-21 22-16,42-22 15,-21 21 1,21 0-16,0-21 16,0 21-16,0 0 15,21-21 1,-21 21-16,21-21 15,-21 0-15,42 0 16,-42 0-16,21-21 16,-21 0-1,22 21-15,-1-42 16,0-1-1,21 22-15,-42-21 16,21 21-16,-21 0 16,22-1-1,-22 1-15,0 0 16,0 0-1,0 0-15,0 21 16,0 0 0,0 0-16,0 0 15,0 21 1,0-21-1,0 21-15,-22 0 16,22 22-16,0-1 16,-21 0-16,21-21 15,21 1-15,-21 20 16,0-21-16,0-21 15,0 0 1,0 0-16</inkml:trace>
  <inkml:trace contextRef="#ctx0" brushRef="#br0" timeOffset="79875">4276 14351 0,'0'0'16,"0"0"-16,0 0 16,21 0-1,-21 0-15,21-21 16,0 21-1,0 0-15,0-21 16,1 21-16,-22-22 16,21 22-16,-21-21 15,0 21 1,-21 0-16,-1 0 15,1 0-15,0 0 16,-21 21 0,42 1-16,-21-1 15,21 0 1,0 0-16,0 0 15,21 0 1,0 1 0,0-1-16,-21-21 15,0 0-15,0 0 16,0 0-16</inkml:trace>
  <inkml:trace contextRef="#ctx0" brushRef="#br0" timeOffset="80327.4">4657 14266 0,'0'0'16,"0"0"-16,-43 0 15,43 21-15,-21-21 16,21 22-1,0-22-15,0 0 16,0 0 0,0 21-16,0 0 15,21 0 1,-21 0-16,21 0 15,-21 1-15,0-1 16,-21-21-16,21 21 31,0-21-31,-21 0 16,21 21-16,-21-21 15,0 0-15,0 0 16,-1 0-16,1 0 16,21 0-1,0 0-15</inkml:trace>
  <inkml:trace contextRef="#ctx0" brushRef="#br0" timeOffset="80686.2">4868 14330 0,'0'-21'16,"0"21"-16,-21 0 15,0 0-15,-21 0 16,20 21-16,1-21 15,21 21 1,-21 0-16,21 0 16,0-21-16,0 43 15,0-22-15,21 0 16,0-21-16,1 21 15,-1-21 1,-21 0-16</inkml:trace>
  <inkml:trace contextRef="#ctx0" brushRef="#br0" timeOffset="81169.8">4932 14436 0,'0'0'16,"-21"21"-16,21-21 15,0 0 1,-22 21-16,22 0 16,0-21-16,0 21 15,0-21-15,0 0 16,22 0-1,-22 0-15,0 0 16,0 0-16,-22-21 16,22 0-16,0 0 15,0 21 1,0-21-16,22-1 15,-22 22 1,21-21-16,-21 21 16,0-21-1,21 21-15,-21 0 16,21-21-16,0 21 15,-21 0 1,21 0-16,-21 0 16,0 0-16</inkml:trace>
  <inkml:trace contextRef="#ctx0" brushRef="#br0" timeOffset="81435">5165 14478 0,'0'0'16,"0"0"-16,0 0 16,21 0-16,-21 0 15,0 0-15,0 0 16,0 0-16</inkml:trace>
  <inkml:trace contextRef="#ctx0" brushRef="#br0" timeOffset="82199.4">2371 14711 0,'0'0'16,"0"0"-16,-22 21 15,22-21-15,-21 21 16,21 0-16,21 0 15,-21 1 1,22-1-16,-22 21 16,0-42-1,0 0-15</inkml:trace>
  <inkml:trace contextRef="#ctx0" brushRef="#br0" timeOffset="82402.2">2371 14541 0,'0'0'15,"-22"0"-15,22-21 16,0 21-16</inkml:trace>
  <inkml:trace contextRef="#ctx0" brushRef="#br0" timeOffset="83010.6">2540 14499 0,'0'42'16,"0"-20"-16,0 20 15,0-21 1,0 0-16,0 22 15,0-1 1,0 0 0,0-21-16,0 1 15,0-1-15,0 0 16,0-21-16,0 21 15,0-21-15,0 0 16,0 0-16,0-21 16,0 0-1,0 21-15,0-21 16,-21-1-1,42 1-15,-21 0 16,21 21 0,0 0-16,22-21 15,-43 21-15,21 21 16,0-21-1,-21 0-15,21 0 16,-21 21-16,0-21 16,0 21-16,0 1 15,0-1 1,-21 0-16,0 0 15,0-21 1,-1 0-16,1 0 16,21 21-16,-21-42 15,21 21 1,-21 0-16,21 0 15,0 0-15</inkml:trace>
  <inkml:trace contextRef="#ctx0" brushRef="#br0" timeOffset="83275.8">2815 14838 0,'-21'0'16,"0"0"-16,21 21 15,0-21-15,0 21 16,0-42-1,0 42 1,0-21-16,0 0 16,0 0-16</inkml:trace>
  <inkml:trace contextRef="#ctx0" brushRef="#br0" timeOffset="83416.2">2879 14605 0,'-22'0'15,"1"0"1,21 0-16</inkml:trace>
  <inkml:trace contextRef="#ctx0" brushRef="#br0" timeOffset="83821.8">2921 14817 0,'0'21'16,"-21"0"-16,21-21 16,-21 21-16,-1-21 15,22 0-15,0 0 16,0 0-1,22-21-15,-22 21 16,21-21 0,0 0-16,0-1 15,0 1 1,0 21-16,-21-21 15,22 21 1,-1 0-16,-21 0 16,0 21-16,21-21 15,0 21-15,0 1 31,-21-1-31,0 0 16,0-21-16,0 0 16,0 0-16</inkml:trace>
  <inkml:trace contextRef="#ctx0" brushRef="#br0" timeOffset="84352.2">3302 14795 0,'0'0'16,"0"0"-16,-42 0 16,42 0-16,-22 0 15,1 22-15,21-22 16,-21 21-1,0-21-15,21 21 16,-21-21 0,42 0-16,-21 0 15,21 0-15,0 0 0,-21 0 16,21-21-1,-21 21-15,22 0 16,-1 0 0,-21-21-16,21 21 15,-21-22 1,0 22-16,21 0 15,-21 22-15,21-22 0,-21 21 16,0 0 0,0 0-16,0 0 15,21 22 1,-21-22-16,0 0 15,0 21 1,0-21-16,0 1 16,0-1-16,0 21 15,-21-42 1,21 21-16,-21-21 15,0 0 1,-21 0 0,20 0-16,1 0 0,21 0 0,0 0 0</inkml:trace>
  <inkml:trace contextRef="#ctx0" brushRef="#br0" timeOffset="85159.2">3895 14795 0,'0'0'0,"-22"0"16,22 0-16,-21 0 16,0 0-1,0 0-15,0 0 0,0 22 31,-1-22-31,22 21 16,-21 0-16,0 0 0,21-21 16,0 0-1,0 21-15,21-21 16,0 0-1,-21 21-15,22-42 16,-1 21-16,0 0 16,0 0-1,0 0-15,0-21 16,-21 21-1,0-21 1,0 21-16,0-21 16,22 0-16,-44 21 15,22 0 1,22 0-16,-22 0 15,0 0-15,0 21 16,21-21 0,-21 21-16,0-21 0,-21 21 15,21 0 1,21 0-16,-21 1 15,21 20 1,-21-21-16,0 0 16,21 22-1,-21-22-15,-21 0 16,0 0-16,0 0 15,-1 0 1,-20-21-16,21 0 31,0 0-31,0 0 0,21 0 16,0 0-16,0 0 0</inkml:trace>
  <inkml:trace contextRef="#ctx0" brushRef="#br0" timeOffset="85698.4">4064 14774 0,'0'0'0,"0"21"15,-21-21-15,21 22 16,-21-22-16,-1 21 31,22 0-31,0 0 0,-21 0 16,21 0-16,21 1 15,22-22 1,-22 21-16,21-21 31,-21 0-31,-21 0 16,0-21-16,22 21 15,-22-22 1,0 22-16,0-21 16,0 21-1,0-21-15,-22 0 16,1 0-1,21 21-15,-21-21 16,0 21-16,21 0 16,0 0-16</inkml:trace>
  <inkml:trace contextRef="#ctx0" brushRef="#br0" timeOffset="86135.2">4254 14880 0,'0'0'15,"0"21"1,0-21-16,0 21 16,0 1-16,0-22 15,0 0-15,22 21 16,-22 0-16,0-21 15,21 0 1,-21 0-16,21 21 16,-21-21-16,21 0 15,-42-21-15,21 21 16,0-21-1,0 0-15,21-1 16,0 1 0,0 21-16,-21-21 15,0 21-15,0 0 16,0 0-16,0 0 15,0 0-15</inkml:trace>
  <inkml:trace contextRef="#ctx0" brushRef="#br0" timeOffset="86416">4593 14690 0,'0'0'16,"0"-22"-16,-21 22 15,0 22 1,0-22-16,21 21 16,0-21-16,0 0 15,0 0-15</inkml:trace>
  <inkml:trace contextRef="#ctx0" brushRef="#br0" timeOffset="86728">4805 14711 0,'0'21'16,"0"-21"-16,0 21 15,0 0 1,-21 22-16,21-22 16,-22 21-16,22 0 15,0-20-15,0 20 16,22-21-1,-22 0-15,0 0 16,0-21-16,0 22 16,0-22-1,0 0-15</inkml:trace>
  <inkml:trace contextRef="#ctx0" brushRef="#br0" timeOffset="86946.4">4657 14838 0,'0'0'32,"21"0"-32,-21-21 15,21 21-15,0 21 16,0-21-16,22 0 15,-1 21 1,-21-42-16,21 42 16,-42-21-16</inkml:trace>
  <inkml:trace contextRef="#ctx0" brushRef="#br0" timeOffset="87929.2">2540 15282 0,'0'-21'16,"0"21"-16,-21 0 16,21-21-1,-21 21-15,21 0 16,-22-21-16,22 42 15,-42-21-15,42 21 32,-21-21-32,0 21 15,0 0-15,-1 1 16,22-1-16,22 0 15,-1-21-15,0 0 16,0 0 0,-21 0-16,21-21 15,0 0 1,-21 21-16,43-22 15,-43 22 1,0 0-16,0-21 16,0 21-16,0 0 15,0 0 1,0 0-16,0 0 15,0 0 1,0 21-16,0 1 16,21-22-1,-21 21-15,0 0 16,0-21-16,0 0 15</inkml:trace>
  <inkml:trace contextRef="#ctx0" brushRef="#br0" timeOffset="88334.8">2688 15282 0,'0'21'16,"-21"-21"-16,21 0 15,-21 22-15,21-22 16,-21 21 0,21-21-16,0 0 15,0 0 1,21-21-16,-21 21 15,0-22 1,0 1-16,21 21 16,-21 0-16,21-21 15,0 0 1,-21 21-16,21-21 15,1 21-15,-1 0 16,0 21-16,-21 0 16,0 0-1,0 0-15,0 1 16,0 20-1,0-42-15,0 0 16</inkml:trace>
  <inkml:trace contextRef="#ctx0" brushRef="#br0" timeOffset="88912">3048 15282 0,'0'0'15,"0"0"-15,0 0 16,-21 0 0,21 0-16,-43 0 15,43 0 1,-21 21-16,0 1 15,0-22 1,0 42-16,21-42 16,-21 21-16,21-21 15,21 21-15,0-21 16,-21 0-16,21 0 15,-21-21 1,21 21-16,-21-21 16,0-21-1,21 20-15,22 1 16,-43 0-16,21 0 15,-21 0 1,0 0-16,0 21 16,0-22-1,-21 22 1,21-21-16,-21 21 15,21 0-15,21 0 16,-21 0 0,21 21-16,-21 1 15,0-1-15,0 21 16,0-21-16,0 22 15,0-1-15,0-21 16,21 0 0,0 0-16,-21 1 15,0-22-15</inkml:trace>
  <inkml:trace contextRef="#ctx0" brushRef="#br0" timeOffset="89270.8">3471 15240 0,'0'0'15,"0"21"-15,-21-21 16,21 21-1,21 22-15,-21-22 16,0 0 0,-21 21-16,21-21 15,0 1-15,0-22 16,-21 21-1,21-21-15,0 0 16,0 0-16</inkml:trace>
  <inkml:trace contextRef="#ctx0" brushRef="#br0" timeOffset="89863.6">3344 15346 0,'0'0'15,"0"-21"-15,21 21 16,-21 0-16,22-22 16,20 22-1,-21 0-15,-21-21 16,42 21-16,-42-21 15,43 21-15,-22-21 32,0 21-32,0-21 15,-21 21-15,21 0 16,-21 0-16,-21-21 15,21 42-15,0-21 16,0 21 0,21 0-16,-42 0 15,21 0-15,0 1 31,0 20-31,0-21 16,-21 0-16,21 0 16,0 1-16,0-22 15,0 0 1,0 21-16,21-42 15,0 21 1,-21 0-16,22-22 16,-1 22-16,-21 0 15,21-21 1,0 42-16,0-21 15,0 22-15,-21-22 16,0 21-16,0-21 16,0 21-1,22-21-15,-22 21 16,0-21-16</inkml:trace>
  <inkml:trace contextRef="#ctx0" brushRef="#br0" timeOffset="90253.6">3873 15473 0,'0'0'16,"0"0"-16,0-21 15,0 21-15,22 0 16,-22-22-16,21 22 16,0-21-16,0 21 15,0 0 1,-21-21-16,0 21 15,-42 0 1,42 0-16,-21 0 16,0 0-16,-1 0 15,-41 21 1,42 0-16,21 1 15,0-1-15,21 0 16,21 0-16,-21 0 16,22 0-1,-22-21-15,0 0 16,-21 0-16</inkml:trace>
  <inkml:trace contextRef="#ctx0" brushRef="#br0" timeOffset="90940">2773 15727 0,'0'0'16,"-21"0"-16,-22 0 15,22 0-15,0 0 16,21 21 0,-21 0-16,21 0 15,0 0 1,0 1-16,21-1 15,0 0 1,0 21-16,0-42 16,22 0-16,-43 0 15,0 0-15</inkml:trace>
  <inkml:trace contextRef="#ctx0" brushRef="#br0" timeOffset="91392.4">3006 15769 0,'-22'0'15,"22"0"-15,-21 21 16,21-21-16,-21 0 16,0 21-16,21-21 15,0 22 1,0-1-1,0 0-15,21 0 16,0 0 0,0-21-16,1 21 15,-1-42-15,0 21 16,0 0-16,-21-21 15,0 0 1,0 0-16,0 21 16,0-21-16,0-1 31,-21 22-31,21 0 15,-21-21-15,42 21 16,-21 0-16,0 0 16,0 0-16</inkml:trace>
  <inkml:trace contextRef="#ctx0" brushRef="#br0" timeOffset="91844.8">3217 15811 0,'0'0'16,"0"0"-1,0 22-15,-21-22 16,21 21-16,0 0 16,0 0-16,21 0 15,0-21 1,1 0-16,-22 0 15,21 0-15,0-21 16,-21 0 0,42 21-16,-42-21 15,43 0 1,-43 21-16,21-22 15,-21 22 1,0-21-16,0 21 16,0 0-1,0 21-15,0 1 16,0-1-16,-21 0 15,42 0-15,-21-21 16,0 0-16</inkml:trace>
  <inkml:trace contextRef="#ctx0" brushRef="#br0" timeOffset="92312.8">3598 15875 0,'0'0'16,"-21"21"-16,21-21 15,-21 21-15,0-21 16,21 0-16,0 0 15,0 0 1,0 0-16,0 0 31,0 0-31,0-21 16,0 21-16,21-21 15,0-21-15,0 20 16,-21 1-16,0 0 16,21 21-1,1-21-15,-1 21 16,0 0-1,0 0-15,-21 21 16,21 21-16,-21-20 16,0-1-16,0 21 15,0-21-15,0 0 16,-21 1-1,21-22 1,0 0-16</inkml:trace>
  <inkml:trace contextRef="#ctx0" brushRef="#br0" timeOffset="92609.2">3937 15684 0,'-21'22'16,"42"20"-16,-21 0 15,0-21-15,-21 22 32,21-1-32,-21-21 15,42 0-15,-42 1 16,21-1-16,0-21 15,0 0-15</inkml:trace>
  <inkml:trace contextRef="#ctx0" brushRef="#br0" timeOffset="93092.8">3852 15790 0,'0'0'16,"0"0"-16,0 21 15,21-21-15,-21 0 16,0 0-16,43 0 16,-22 0-16,21 22 15,-21-22 1,-21 21-16,22 0 15,-22-21 1,21 21-16,0 0 16,-21 0-16,0 1 15,0-22 1,0 21-16,0-21 15,0 0-15,0 21 16,-21-21-16,21 0 16,0 0-1,0-21 1,0 0-1,21-1-15,-21 1 16,0-21-16,21 21 16,0 0-16,0-1 15,22 1-15,-22 21 31,-21 0-31,0 0 16,0 0-16</inkml:trace>
  <inkml:trace contextRef="#ctx0" brushRef="#br0" timeOffset="93623.2">4276 15875 0,'0'21'15,"0"-21"1,-22 21-16,22-21 16,0 21-16,0 1 15,0-22 1,22 0-16,-22 21 15,21-21-15,0 0 16,-21 0-16,0-21 16,21-1-1,-21 22-15,21-21 16,0 0-1,1 21-15,-22 0 16,21 0-16,-21 0 16,0 0-1,0 0-15,0 0 16,0 0-1,0 21-15,0 0 16,0 22 0,0-22-16,-21 0 15,21 21-15,-22-20 16,22 20-16,-21-21 15,0 0-15,0 0 16,-21 1 0,42-22-16,-22 0 15,1 0 1,0 0-16,21 0 15,0 0-15</inkml:trace>
  <inkml:trace contextRef="#ctx0" brushRef="#br0" timeOffset="93857.2">4572 16087 0,'0'-22'16,"0"22"-1,0 0-15</inkml:trace>
  <inkml:trace contextRef="#ctx0" brushRef="#br0" timeOffset="104469.8">4339 9229 0,'0'0'16,"0"0"-16,-21 0 15,21 0-15,0 0 16,-21 0-16,21 0 16,0 0-16,21 21 15,-21-21 1,0 0-16,21 0 15,-21 0 1,0 0-16,-21 0 16,0 0-1,21 0-15,0 0 16,0 0-1,21 0-15,-21 0 16,0 0-16,0-21 16,0 21-16</inkml:trace>
  <inkml:trace contextRef="#ctx0" brushRef="#br0" timeOffset="106950.2">4445 9186 0,'0'0'16,"0"0"-16,-21 0 15,0 0 1,21 0-1,-22-21-15,22 21 16,0-21-16,-21 21 16,21-21-1,-21 21-15,0 0 16,0 0-16,0 0 15,-1 21-15,1-21 16,0 42-16,0-21 16,0 22-1,21-22-15,-21 21 16,21 1-1,0-1-15,0-21 16,21 0 0,-21 0-1,42-21-15,-21 22 16,22-22-16,-22-22 15,21 22-15,-42 0 16,0 0-16</inkml:trace>
  <inkml:trace contextRef="#ctx0" brushRef="#br0" timeOffset="107308">4551 9334 0,'0'0'16,"-21"0"-16,-1 22 15,1-22 1,0 0-16,21 21 15,0 0 1,-21 0-16,21 0 16,0 0-16,21-21 15,-21 0 1,21 0-16,22 0 15,-22 0 1,0-21-16,0 0 16,-21 0-1,0 0-15,-21 21 16,0-21-16,21 21 0,0 0 15,0 0 1,0 0-16,0 0 0</inkml:trace>
  <inkml:trace contextRef="#ctx0" brushRef="#br0" timeOffset="107699">4678 9398 0,'0'0'15,"0"21"-15,-21-21 32,21 0-32,0 21 0,0-21 15,0 0 1,21 0-16,-21-21 15,0 21 1,0-21-16,21 21 16,0-21-16,0 21 15,0-21 1,-21-1-16,22 22 15,-1 0 1,0 0-16,0 22 31,0-22-31,-21 21 0,0 0 16,21 0-16,-21 0 15,0-21-15,0 21 16,0-21-16,0 0 0</inkml:trace>
  <inkml:trace contextRef="#ctx0" brushRef="#br0" timeOffset="108105">5143 9292 0,'0'0'15,"0"0"-15,-21 0 16,0 0 0,0 0-16,21 0 15,-21 0 1,-22 0-16,43 21 15,-21-21 1,21 21-16,0-21 0,0 22 16,21-1-1,1-21 1,-1 21-16,0-21 15,0 21 1,0-21-16,0 21 16,-21-21-1,-21 21-15,0-21 16,0 0-1,0 0 1,-22 0-16,22 0 16,21 0-16,0 0 0,0 0 0</inkml:trace>
  <inkml:trace contextRef="#ctx0" brushRef="#br0" timeOffset="108398">5313 9123 0,'0'21'31,"-21"-21"-31,21 42 0,0-21 0,-22 1 16,44 20-16,-22-21 16,0 21-16,0 1 15,0-22 1,0 0-16,0 0 15,0-21 1,0 0-16,0 0 0</inkml:trace>
  <inkml:trace contextRef="#ctx0" brushRef="#br0" timeOffset="108639.6">5228 9313 0,'0'0'31,"0"-21"-31,-21 21 0,21 0 15,0 0-15,0 0 32,42 0-17,-21 0-15,1 0 16,-1 0-16,-21 0 15,0 0-15</inkml:trace>
  <inkml:trace contextRef="#ctx0" brushRef="#br0" timeOffset="108858">5546 9440 0,'0'0'0,"-22"0"16,22 0-16,0-21 15,0 21 1,0 0-16</inkml:trace>
  <inkml:trace contextRef="#ctx0" brushRef="#br0" timeOffset="109778.4">5969 9186 0,'0'0'0,"-21"0"15,21 21-15,0 1 16,0-1-16,0 0 16,0 21-16,0 1 15,-21-1 1,21-21-16,-22 0 15,22-21-15,0 21 16,22-42 0,-44 21-16,22-21 15,0 0 1,0 0-16,22-22 15,-22 22 1,0-21-16,0 21 16,21-22-16,-21 22 15,21 21-15,-21 0 16,0-21-16,21 21 15,-21 21 1,0-21-16,0 0 16,21 21-1,-21 1-15,0-1 16,21 0-1,-21-21-15,0 21 16,22-21-16,-1-21 16,0 21-1,0 0-15,0-21 16,0 0-1,1 21-15,-1-22 16,0 22 0,-21 0-16,0 0 31,0 0-31,0 0 15,21 0-15,-21 22 16,21-1-16,-21 0 16,0 21-16,0-21 15,0 22 1,0-22-1,0 0 1,-21 0-16,0 0 16,21-21-16,0 0 15,0 0-15</inkml:trace>
  <inkml:trace contextRef="#ctx0" brushRef="#br0" timeOffset="110121.6">6519 9292 0,'0'0'16,"0"0"0,-21 0-16,0 0 15,-21 0-15,-1 21 16,22 22-16,21-22 15,0 0-15,0 0 16,0-21 0,21 0-16,-21 0 15,43 0 1,-22 0-16,0-21 15,0 0-15,-21 0 16,21-1 0,-21 22-16,0-21 15,0 0 1,0 21-16,0-21 15,0 21-15</inkml:trace>
  <inkml:trace contextRef="#ctx0" brushRef="#br0" timeOffset="110574">6646 9377 0,'-21'0'16,"21"21"-16,0-21 15,-21 0-15,0 21 16,21-21-16,-21 0 16,21 0-1,0 0-15,21 0 16,-21-21-1,21 0-15,-21 0 16,21-1 0,0 1-16,-21 0 15,21 21-15,1 0 16,-1 0-16,0 0 15,-21 0-15,21 21 16,0 0 0,-21-21-16,21 43 15,-21-22 1,0 0-16,0 0 15,-21 0 1,21 1-16,-21-22 16,0 21-1,21-21-15,0 0 16,0 0-16</inkml:trace>
  <inkml:trace contextRef="#ctx0" brushRef="#br0" timeOffset="110886">6964 9461 0,'-21'0'16,"21"0"-16,-22-21 15,22 21-15,0 0 16,0 0-16</inkml:trace>
  <inkml:trace contextRef="#ctx0" brushRef="#br0" timeOffset="114146.4">13504 9694 0,'0'21'16,"-21"1"0,21-1-16,0 21 15,0 22-15,0-1 16,0 1-16,21-1 15,-21 1-15,0 20 16,21-20 0,1 20-16,-22 1 15,21 0 1,-21-1-16,0 1 15,0 0-15,21-1 16,-21 1 0,0 21-16,21-21 15,-21-1-15,21 1 16,-21 21-16,0-22 15,0 1 1,0 0-16,0-1 16,21 1-1,-21 0-15,0-1 16,22-20-16,-22-1 31,0 1-31,0-22 16,0 22-16,0-64 15,0 0-15</inkml:trace>
  <inkml:trace contextRef="#ctx0" brushRef="#br0" timeOffset="116611.2">13420 9631 0,'0'-21'15,"0"21"1,0 0-16,21 0 15,0 0-15,21 21 16,1-21-16,-1 0 31,21 0-31,1 21 16,-1-21-16,1 0 15,21 0-15,-1 0 16,1 21-16,0-21 16,-1 0-1,1 0 1,21 0-16,-22 0 15,1 0-15,21 0 16,-21-21-16,-1 21 16,22 0-1,0 0-15,0 0 16,0 0-16,-22 0 15,22 0 1,-21 0-16,-1-21 16,1 21-1,0 0-15,-22 0 16,22 0-16,21 0 15,-22 0-15,1 21 32,0-21-32,-1 0 15,-20 0-15,-1 0 16,1 0-16,-1 0 15,1 0 1,-22 0-16,22 21 16,-1-21-16,1 0 15,20 0 1,-20 21-16,-1-21 15,-20 0-15,20 0 32,-42 0-32,22 0 15,-22 0-15,42 0 31,-20 21-31,-1-21 16,22-21-16,-22 42 16,-21-21-16,21 0 15,-20 22-15,-1-22 16,-21 0-1,21 0 1,-21-22-16,21 22 16,21 0-16,-20 0 15,-1 0-15,0 0 16,0 22-1,0-22-15,-21 0 16,0 0-16,21 0 16,1 0-1,-1 0 1,0 21-16,-21-21 15,21 0-15,-21 0 16,0 0 0,21 21-16,-21-42 15,0 42 1,0 0-16,0-21 15,0 42-15,21-20 16,-21-1 0,0 0-16,0 0 15,0 21-15,0-20 16,0 20-1,-21 0-15,21 1 16,0-1-16,0 0 16,0 1-1,0-1-15,0 0 16,0 22-16,21-22 15,-21 22 1,0-1-16,0 1 16,22-1-1,-1 1-15,-21-1 16,21 1-1,0-1-15,0 22 16,-21-22-16,21-20 16,1 41-1,-1-20-15,0 20 16,0 1-16,-21-21 15,21-1-15,-21 22 16,21-22 0,-21 1-16,22 20 15,-1-20 1,-21-1-16,21 1 15,-21-1-15,21 1 16,-21-22 0,0 22-16,0-22 15,0 0 1,0 1-16,0-1 15,0-21 1,0 22-16,-21-22 16,0 0-1,0 0-15,-1-21 16,1 21-16,0 0 15,-21-21-15,-22 0 16,22 0 0,-22 22-16,1-22 15,-22-22 1,1 22-1,-22-21-15,21 21 16,-42-21-16,42 21 16,-20 0-16,-22-21 15,21 21-15,-21 0 16,21-21-1,0 0-15,-21 21 32,0-22-32,0 22 15,0-21-15,0 21 16,21 0-16,-21 0 15,21 0-15,-21-21 16,22 21 0,-22 0-16,21-21 15,0 21 1,0-21-16,0 21 15,0-21 1,1 21-16,20 0 16,-21-22-16,21 22 15,1 0-15,-1 0 31,22-21-31,-1 21 16,22 0-16,-22-21 16,1 21-16,20 0 15,-20 0-15,-1 0 16,1 0-1,21 0-15,20-21 16,-20 21-16,21 0 16,0 0-1,21 0-15,0 0 16,0 0-1,0 0-15,0 0 16,0 0-16</inkml:trace>
  <inkml:trace contextRef="#ctx0" brushRef="#br0" timeOffset="117890.4">13843 13758 0,'0'0'16,"0"0"-1,0 21-15,21 1 16,-21 20-16,21 0 15,-21 1 1,0 20-16,21 1 16,-21-1-1,0 22-15,-21-22 16,0 22-16,21 0 15,-21-1-15,21 1 32,0 0-32,21 20 15,-21-20-15,21 21 16,-21 0-16,21-22 15,-21 1-15,-21 0 16,0-1 0,21-20-16,0 21 15,0-22 1,0-21-16,0 1 31,0-22-31,0 0 16,0 0-16,0-21 15,0 0-15</inkml:trace>
  <inkml:trace contextRef="#ctx0" brushRef="#br0" timeOffset="120469">13822 13568 0,'0'0'16,"0"0"-16,21 0 15,0-21-15,21 21 16,1 0-16,-1 0 16,43 21-1,-22-21-15,22 0 16,0 21-1,-22-21-15,22 0 16,-1 0-16,-20 0 16,21 0-16,-1-21 15,22 21-15,-21 0 16,21 0-1,-22 0-15,22 0 16,0 0-16,-21 0 16,20 0-1,22 0-15,-21 0 16,0 0-1,0 21-15,0-21 16,0 0 0,-22 0-16,22 0 15,0 0-15,-21 0 0,20 21 16,1-21-16,0 0 15,-21 0-15,21 21 16,-22-21-16,-20 0 16,20 0-1,-20 0-15,21 0 16,-1 0-1,1 21-15,0-21 16,-1 0 0,1 0-16,-22 0 15,1 22-15,-1-22 16,-20 0-1,20 0-15,-20 0 16,20 0 0,-21 0-16,1 0 15,-1 0-15,-21 0 16,0 0-16,1 0 15,-1 0 1,0 0 0,-21 0-16,0 0 0,0 0 15,0 0 1,21 21-16,-21 0 15,0-21 1,0 21-16,0 0 16,0 22-1,0-22-15,21 21 16,-21 0-1,0 1-15,0-1 16,0 0-16,0 1 16,0-1-1,0 22-15,21-1 16,-21-21-1,0 43-15,22-21 16,-1-1 0,0 22-16,-21-1 15,21-20-15,-21 21 16,21-1-16,-21-20 15,21 20-15,1 1 16,-22 0 0,21-1-1,0 1 1,0-21-16,-21 20 0,21 1 15,-21-22 1,21 1-16,-21 21 16,0-22-16,22 1 15,-22-1 1,0-21-16,0 1 15,0 20 1,21-20-16,-21 20 16,0 1-1,0-22-15,0-21 16,-21 0-1,21 0-15,0 1 0,0-1 16,0-21 0,-22 21-16,22-21 15,0 0 1,-21 0-16,0 21 15,0-21-15,0 0 16,-22-21 0,22 0-16,-21 21 15,0 0-15,-1 0 16,1 0-1,-22 0-15,22-21 16,-21 21 0,-22 0-16,21-22 15,1 22 1,-22 0-16,1-21 15,-1 0-15,0 21 16,1-21-16,-1 21 16,-21-21-16,21 21 15,-20 0 1,-1-21-16,21-1 15,-21 22 1,22-21-16,-22 21 16,0 0-1,21 0-15,-21 0 16,22-21-1,-22 21-15,0-21 16,0 21-16,22 0 16,-22 0-1,0 0-15,21-21 16,-21 21-1,1 0-15,20 0 16,-21 0 0,0 0-16,0 0 15,1 0-15,-1 21 16,21-21-1,-21 0-15,22 0 16,-1 0 0,-21 0-16,21 0 15,22 0-15,-22 0 16,22 0-16,-1 0 15,22 21 1,21-21-16,-22 0 16,22 0-1,0 0 1,0 0-16,21 0 15,0 0 1,0 0-16,0 0 16,0 0-1,-21-21-15,21 21 16,0 0-1,-21-21-15,21 21 16,-22-21 0,22 21-16,-21-22 15,0 22 1,0-21-16,0 21 15,21 0-15,-21-21 16,21 21-16,0 0 16,0 0-16,0-21 15,0 21 1,0-21-16,21 21 15,-21-21-15,21-1 16,0 1 0,0-21-16,-21 21 15,0-22 1,0 22-16,-21-21 15,0 0 1,0-22-16,0 43 16,21-21-1,0 42-15</inkml:trace>
  <inkml:trace contextRef="#ctx0" brushRef="#br0" timeOffset="122949.4">14118 9864 0,'0'0'16,"0"0"-16,0 0 16,-21 0-16,21 0 15,0 21-15,-21 0 16,0 21-1,-22-21-15,22 1 16,0-1 0,-21 21-16,20-21 15,1 22 1,0-1-16,0 0 15,21-21-15,21 1 16,0-1 0,0 0-16,1-21 15,-1 0 1,0 21-16,0-42 15,-21 0-15,21 0 16,-21-22-16,0 22 16,0-21-16,0 21 15,0-1 1,0 22-16,0 0 15,0-21 1,0 21-16,0 0 16,0 0-1,0 0-15,21 0 16,1 0-1,-1 0-15,0 0 16,-21 0-16,0 0 16,0 0-16</inkml:trace>
  <inkml:trace contextRef="#ctx0" brushRef="#br0" timeOffset="123370.6">14245 10139 0,'0'21'16,"0"0"-16,-21-21 15,21 21 1,0-21-16,0 0 16,0 21-16,0-21 15,21 0 1,-42-21-16,21 21 15,0-21 1,0 21-16,0-21 16,0 0-1,0 21-15,0-21 16,0 21-1,0 0-15,21-22 16,-21 22 0,21 0-16,0 0 15,22 0-15,-43 0 16,0 0-16</inkml:trace>
  <inkml:trace contextRef="#ctx0" brushRef="#br0" timeOffset="123776.2">14478 10160 0,'0'0'16,"0"0"-16,0 0 15,21-21 1,0 21-16,-21-21 16,21 21-16,22-43 15,-43 43-15,21 0 16,-21 0-16,0 0 15,-21 0 1,0 0-16,-1 0 16,1 21-1,0 1-15,0-1 16,21 0-1,0 0-15,0 21 16,0-20-16,21-1 16,0 0-1,0-21-15,22 0 16,-43-21-16,0 21 15,0 0-15</inkml:trace>
  <inkml:trace contextRef="#ctx0" brushRef="#br0" timeOffset="124197.4">14753 10160 0,'0'0'16,"-21"0"-16,21 0 15,0 0 1,21 0-16,0 0 16,0-21-16,1 21 15,20 0-15,-21 0 16,-21-21-16,21 21 15,-21-22 1,0 22-16,0-21 16,-21 21-1,0-21-15,0 21 16,0 0-1,-1 21-15,1 0 16,0 1-16,0-1 16,21 0-1,-21 0-15,42 0 16,-21 0-1,42 1-15,1-22 16,-43 0 0,0 0-16</inkml:trace>
  <inkml:trace contextRef="#ctx0" brushRef="#br0" timeOffset="124493.8">15049 9927 0,'0'0'0,"0"0"15,0 21 1,0-21-16,22 21 15,-22 1-15,0 20 16,21 21-16,-21-20 16,21-1-1,-21 0-15,0-20 16,0-1-1,0-21-15,0 0 16,0 0-16</inkml:trace>
  <inkml:trace contextRef="#ctx0" brushRef="#br0" timeOffset="124805.8">15028 10139 0,'0'-21'0,"-21"21"15,21-22-15,0 22 16,21 0-16,0 0 16,1 0-16,20 22 15,-21-22 1,21 0-16,-20 0 15,-1 0 1,-21 21-16,21 0 16,-21-21-1,21 21-15,0-21 16,-21 21-16,0 0 15,0 1-15,0-22 16,0 0-16</inkml:trace>
  <inkml:trace contextRef="#ctx0" brushRef="#br0" timeOffset="124977.4">15325 9969 0,'0'0'16,"0"0"-16,0 0 16,0 0-16</inkml:trace>
  <inkml:trace contextRef="#ctx0" brushRef="#br0" timeOffset="125367.4">15430 10096 0,'-21'22'15,"21"-22"1,0 21-16,-21 0 16,21 0-16,0-21 15,21 21-15,-21-21 16,0 21-16,21-21 15,-21 0 1,0-21-16,0 21 16,0-21-1,22 0-15,-1 0 16,0 0-1,0 21-15,0-22 16,0 22-16,1 0 16,-1 0-1,0 22-15,-21-1 16,21 0-1,-21 0-15,0 0 16,0-21-16,0 0 16</inkml:trace>
  <inkml:trace contextRef="#ctx0" brushRef="#br0" timeOffset="125913.4">15854 10118 0,'0'0'16,"0"0"-16,-21 0 15,21-22 1,-22 22-16,1 0 16,0 22-1,0-22-15,0 21 16,0 0-16,21-21 15,0 21-15,21-21 16,-21 0-16,21 0 16,0 0-1,-21 0-15,21 0 16,-21 0-1,0-21-15,21 21 16,-21 0-16,0-21 16,0 21-1,0 0-15,0 0 16,0 0-1,0 21-15,0-21 16,0 21 0,22 0-16,-22 0 15,21 1-15,-21-1 16,0 21-16,21-21 31,-21 22-31,0-22 16,0 21-16,0-21 15,0 0-15,-21-21 16,21 22-16,-21-22 15,21 0 1,0 0-16,0 0 16</inkml:trace>
  <inkml:trace contextRef="#ctx0" brushRef="#br0" timeOffset="126365.8">16023 9991 0,'-21'21'15,"21"-21"-15,-42 21 16,42-21-16,0 21 16,0-21-16,0 21 15,21 0 1,0-21-16,0 22 15,0-1-15,0 0 16,1 0-16,-1-21 16,-21 0-1,21 21 1,-21-21-1,-21 21-15,21-21 16,-21 0 0,-1 0-16,22 0 15,0 0-15</inkml:trace>
  <inkml:trace contextRef="#ctx0" brushRef="#br0" timeOffset="127005.4">16891 9991 0,'0'-22'16,"-21"22"-16,21-21 16,0 0-16,0 0 15,0 21-15,-21-21 16,-1 21-1,1 0-15,0 0 16,-21 42 0,21-42-16,-1 21 15,1 0 1,21 1-1,0-1-15,0 21 16,0 0-16,21 1 16,-21-1-16,0 0 15,0-20 1,0-1-16,0 21 15,0-21-15,0-21 16,0 21-16,0-21 16,0 22-16,0-22 31,0 0-31</inkml:trace>
  <inkml:trace contextRef="#ctx0" brushRef="#br0" timeOffset="127223.8">16552 10160 0,'0'-21'16,"21"21"-16,1 0 15,20 0-15,0 0 16,-21 0 0,43 21-16,-64-21 15,0 0-15</inkml:trace>
  <inkml:trace contextRef="#ctx0" brushRef="#br0" timeOffset="127613.8">16849 10202 0,'0'21'16,"0"-21"-16,0 22 16,0-22-16,0 21 15,0-21-15,0 21 16,0 0-16,0-21 15,0 0 1,0 21-16,0-21 16,0 0-1,0 0-15,0 0 16,0-21-16,0 21 15,0-42-15,0 42 16,0-43 0,21 22-1,-21 0-15,21 0 16,0 21-16,-21 0 15,21 0-15,0 0 16,-21 0 0,22 0-16,-22 0 15,0 0-15</inkml:trace>
  <inkml:trace contextRef="#ctx0" brushRef="#br0" timeOffset="128003.8">17166 10181 0,'-21'0'16,"21"0"-16,0 0 15,-21 0 1,21 21-16,-21-21 15,21 21 1,-22 1-16,1-22 16,21 21-1,0 0-15,0-21 16,21 0-1,1 0-15,-1 0 16,0 0-16,0 0 16,0 0-16,0-21 15,-21 21-15,0-21 16,22 21-1,-44-22-15,22 22 16,0 0 0,-21-21-16,21 21 15,0 0-15</inkml:trace>
  <inkml:trace contextRef="#ctx0" brushRef="#br0" timeOffset="128643.4">17357 10223 0,'0'0'15,"-22"22"-15,22-22 16,0 21-16,0-21 15,0 21-15,22-21 16,-22 21-16,0-21 16,0 0-1,0 0-15,0 0 16,0 0-16,0 0 15,0 0 1,0-21-16,21 21 16,-21-21-1,21 0 1,-21 21-16,21-22 15,0 22-15,0 0 16,-21 0 0,22 0-16,-22 22 15,21-22 1,-21 21-16,21-21 15,0 21-15,-21 0 16,0-21 0,21 0-1,-21 0-15,0 21 16,21-21-16,-21-21 15,22 21-15,-1 0 16,0 0-16,0-21 16,0 21-16,0-21 15,1 21 1,-1 21-16,-21 0 15,0 0 1,21 0-16,-21 22 16,21-22-1,-21 0-15,0-21 16,0 0-16</inkml:trace>
  <inkml:trace contextRef="#ctx0" brushRef="#br0" timeOffset="142556">14203 10647 0,'0'42'16,"0"-21"-16,-21 22 15,21-22 1,-22 21-1,1-21-15,21 22 16,-21-22-16,0 0 16,21 0-1,0 0-15,0-21 16,0 0-1,0-21-15,0 21 0,0-21 16,0-21-16,21-1 16,0 1-1,0 0-15,22-1 16,-22 1-1,0 0-15,21 20 16,-20-20-16,-1 42 16,0 0-1,-21 0 1,21 0-16,-21 42 15,0-20-15,21 20 16,0 0 0,-21 1-16,0 20 15,22-21 1,-22 1-16,21-1 15,-21-21-15,0 0 16,0-21-16,0 22 16,0-22-16,0 0 0</inkml:trace>
  <inkml:trace contextRef="#ctx0" brushRef="#br0" timeOffset="142813">14118 10731 0,'0'0'16,"0"0"-16,21 0 15,0 22-15,1-44 16,20 44-16,-21-22 16,0 0-1,0 0 1,-21 0-16,0 0 0</inkml:trace>
  <inkml:trace contextRef="#ctx0" brushRef="#br0" timeOffset="143254.2">14626 10753 0,'0'0'16,"0"0"-1,0 21-15,0 0 16,0 0-16,0 0 16,0 22-16,0-22 15,0-21-15,0 21 16,21-21-16,-21 0 15,0 0 1,0 0-16,0-21 16,0 21-1,0-21-15,0-22 16,0 22-1,21 0-15,1-21 16,-22 20 0,21 22-16,0-21 15,0 21 1,-21 0-16,21 0 15,-21 0-15</inkml:trace>
  <inkml:trace contextRef="#ctx0" brushRef="#br0" timeOffset="143909.4">14944 10837 0,'0'0'15,"-22"0"-15,22 0 16,0 0-16,-21 21 31,21 1-15,0-22-16,21 21 15,-42-21-15,21 0 16,0 0-16,0 0 16,21 0-16,-21-21 15,0-1-15,22 1 16,-22 0-1,21 0-15,0-21 16,0 42 0,-21 0-16,21 0 15,-21 0-15,0 0 16,21 0-16,-21 21 15,0 0-15,22 0 16,-1 0 0,-21-21-16,21 0 15,-21 0 1,21 0-16,-21 0 15,21 0 1,0-21-16,1 0 16,-1 21-16,0 0 15,0 0 1,0 0-16,0 0 15,-21 0 1,0 21-16,0 0 16,22 0-1,-22 1-15,21-1 16,-21-21-1,0 21-15,21-21 16,-21 0-16,0 0 16,0 0-16</inkml:trace>
  <inkml:trace contextRef="#ctx0" brushRef="#br0" timeOffset="144299.4">15494 10816 0,'0'0'0,"0"0"31,0 0-31,0 21 16,21-21-16,0 0 15,0 0-15,1-21 16,-1 21-16,0 0 15,0-21 1,-21 21-16,0 0 16,0-21-16,-21 0 15,21 21 1,-21 0-16,0 0 15,-22 0-15,22 0 16,0 21 0,0 0-16,21 0 15,0-21-15,0 21 16,21 0-1,0 1-15,0-1 16,22 0-16,-43-21 16,0 0-16</inkml:trace>
  <inkml:trace contextRef="#ctx0" brushRef="#br0" timeOffset="144751.8">15833 10795 0,'0'21'16,"-22"-21"-16,22 21 16,0-21-16,-21 21 15,21 1 1,0-1-16,0 0 15,0 0 1,0-21-16,0 0 16,-21 21-16,42-21 15,-21-21 1,0 21-16,0-21 15,21 0 1,1-22-16,-22 22 16,21 21-1,0-21-15,0 21 16,0 0-1,0 0-15,-21 0 16,22 21 0,-1 0-16,-21 1 15,21-1-15,-21 0 16,0 0-16,21 21 15,-21-42-15,0 0 16</inkml:trace>
  <inkml:trace contextRef="#ctx0" brushRef="#br0" timeOffset="144985.8">16192 10880 0,'0'0'16,"0"21"-16,-21 0 15,21 0-15,0 0 16,0-21-16,0 21 15,0-21 1</inkml:trace>
  <inkml:trace contextRef="#ctx0" brushRef="#br0" timeOffset="145126.2">16256 10689 0,'-21'0'15,"21"0"-15,0-21 16,0 21-16</inkml:trace>
  <inkml:trace contextRef="#ctx0" brushRef="#br0" timeOffset="145626.4">16573 10837 0,'0'0'31,"-21"0"-31,21 0 16,-21 0-16,0-21 15,21 42-15,-21-21 16,-22 0-16,43 21 15,-21 1 1,21-22-16,0 21 16,0 0-16,0-21 15,21 21-15,1-21 16,-1 0-1,0 0-15,0 0 16,-21 0-16,21-21 16,0 21-1,1-21-15,-1 0 16,-21 21-1,21 0-15,-21 0 16,0 0-16,0-22 16,0 22-1,0 0-15,0 22 16,0-1-1,21 0 1,0 0-16,0 0 16,-21-21-16</inkml:trace>
  <inkml:trace contextRef="#ctx0" brushRef="#br0" timeOffset="148435.4">14965 8953 0,'0'0'16,"-21"0"-16,21 22 16,21-1-1,-21 0-15,0 0 16,0 21-16,21 1 15,-21-1-15,21 0 16,-21 1 0,0-1-16,0-42 15,0 0-15</inkml:trace>
  <inkml:trace contextRef="#ctx0" brushRef="#br0" timeOffset="148934.6">14795 8890 0,'0'0'16,"-21"-21"-16,21 21 15,0 0 1,0-21-16,0 21 16,21 0-16,1 0 15,20 0-15,0 0 31,1 0-31,20 21 16,-21-21-16,1 21 16,-1 0-1,-21 0-15,0 0 16,1 1-1,-22-1-15,0 0 16,-22 0 0,1-21-16,0 21 15,-21 0-15,21-21 16,-1 0-16,22 0 15,0 0-15</inkml:trace>
  <inkml:trace contextRef="#ctx0" brushRef="#br0" timeOffset="149387">15282 9165 0,'0'0'15,"0"21"-15,0-21 16,0 21-16,0 1 16,0-22-16,0 0 15,0 0-15,0 0 16,0 0-1,0-22-15,0 22 16,0-21 0,0 0-16,0 0 15,0 0-15,0 21 16,21-21-1,-21 21-15,22-22 16,-1 22 0,0 0-16,-21 0 15,21 0-15,0 0 16,-21 0-16</inkml:trace>
  <inkml:trace contextRef="#ctx0" brushRef="#br0" timeOffset="149792.6">15579 9144 0,'0'0'16,"21"0"-16,-21 0 15,21 0-15,0 0 16,-21 0 0,42-21-16,-42 21 15,22 0-15,-22-21 16,0 21-1,0 0-15,-22 0 16,22 0 0,-42 0-1,21 0-15,0 21 16,0 0-16,-1 0 15,1 0-15,21 0 16,0 1 0,21-22-16,1 21 15,-1-21 1,-21 0-16,0 0 15</inkml:trace>
  <inkml:trace contextRef="#ctx0" brushRef="#br0" timeOffset="150213.8">15960 9080 0,'-22'0'31,"22"0"-31,-21 0 16,0 0-16,0 0 16,0 0-16,21 0 15,-21 0-15,-1 0 16,22 22-1,-21-1-15,42-21 16,-21 21 0,22-21-16,-1 21 15,-21 0-15,21-21 16,-21 21-1,0 1-15,21-22 16,-21 0 0,-21 0-16,21 0 15,0 21 1,-21-21-16,0 0 15,21 21 1,-22-21-16,22 0 16,0 0-16</inkml:trace>
  <inkml:trace contextRef="#ctx0" brushRef="#br0" timeOffset="150416.6">16108 9271 0,'0'0'16,"-21"0"-1,21 0-15,-22 0 16,22 0-16,0 0 15,0 0-15</inkml:trace>
  <inkml:trace contextRef="#ctx0" brushRef="#br0" timeOffset="150884.6">16489 8911 0,'0'0'15,"0"0"-15,0 0 16,21 0-16,-21-21 16,42 42-1,-21-21-15,43 21 16,-22 22-16,1-22 15,20 21 1,-42-21-16,0 0 16,1 1-1,-22 20-15,0-21 16,0 0-1,0 0-15,-22 1 16,-20-1 0,21 0-16,-21-21 15,-1 0 1,22 0-16,0 0 15,21 0-15</inkml:trace>
  <inkml:trace contextRef="#ctx0" brushRef="#br0" timeOffset="151181">16446 8996 0,'0'0'16,"0"0"-16,0 0 16,0 0-1,22 42 1,-1-42-16,-21 21 15,21 0-15,-21 22 16,21-1-16,-21 0 16,0-20-1,0-1-15,0-21 16,0 0-16</inkml:trace>
  <inkml:trace contextRef="#ctx0" brushRef="#br0" timeOffset="151649">16976 9207 0,'0'0'15,"0"0"1,0 0-16,0-21 15,0 21-15,0 0 16,21 0-16,-21 0 16,0-21-1,21 21-15,-21 0 16,0-21-1,0 21-15,-21 0 16,21 0 0,-21 0-16,21 0 15,-22 0-15,1 21 16,21 0-1,0 22-15,0-22 16,0 0 0,21-21-16,-21 21 15,22-21 1,-22 0-16</inkml:trace>
  <inkml:trace contextRef="#ctx0" brushRef="#br0" timeOffset="152366.6">17293 9186 0,'0'0'0,"-21"21"15,21-21-15,0 22 16,0-1-16,0-21 16,0 21-1,0-21-15,21 21 16,-21-21-1,0 0-15,0 0 16,0 0 0,0-21-16,0 21 15,0-21-15,21 0 16,-21-1-1,21 22-15,-21-21 16,22 21 0,-22 0-16,21-21 31,-21 21-31,0 21 15,0-21-15,0 0 16,0 21-16,21 1 16,-21-22-16,0 21 15,0-21 1,0 0-1,0 21-15,0-21 16,21 0-16,-21-21 16,21 21-16,0-21 15,-21 21 1,22-22-16,-1 22 15,0-21-15,21 21 16,-21 0-16,-21 0 31,22 21-31,-22 1 16,21-1-1,-21 0-15,21-21 16,-21 21-16,0 0 16,0-21-1,0 21-15,0 1 16,0-22-16,0 0 15,0 0-15</inkml:trace>
  <inkml:trace contextRef="#ctx0" brushRef="#br0" timeOffset="152585">17907 9334 0</inkml:trace>
  <inkml:trace contextRef="#ctx0" brushRef="#br0" timeOffset="159640.8">13822 11366 0,'0'-21'16,"0"0"-16,0 0 16,0 21-16,0 0 15,0 0-15,21 0 16,21 0-1,1 0 1,-1 0-16,-21 0 16,21 0-16,-42 0 15,0 0-15</inkml:trace>
  <inkml:trace contextRef="#ctx0" brushRef="#br0" timeOffset="161996.4">13949 11239 0,'-21'0'15,"21"0"-15,0 0 16,0 22-16,21-22 15,-21 21-15,21 0 16,-21 0 0,21 0-16,-21 0 15,0 1 1,0-1-16,21 0 15,-21 0 1,21 0-16,1 0 16,-22 1-1,21-1 1,-21 21-1,0-21-15,21-21 16,-21 21-16,21 1 16,-21-22-16,0 21 15,21-21-15,-21 21 16,0-21-16,0 0 15,0 0-15,0 21 16,21-21-16,1 0 31,-22 0-31,0 21 16,0-21-16,0 0 15,0 0-15,0 0 16,21 0 0,-21 0-16,0 0 15,0 0 1,21 0-16,-21-21 15,0 21-15,21-21 16,-21 21-16,0-21 16,0 0-1,21-1-15,-21 1 16,-21-21-16,21 21 15,0 0 1,0-1-16,0 1 16,0-21-16,0 21 15,0-22 1,21 22-16,-21 21 15,0-42 1,0 42-16,0-42 16,0 20-1,0 1-15,0 21 16,21 0-1,-21 0-15,0 0 16,0 0-16,0 0 16,0 0-16,0 0 15,0 0-15,0 0 16,0 0-1,0 0-15,0 0 16,0 0 0,0 0-16,0 0 15,0 0-15,22 0 16,20 0-1,-21 0-15,21 0 16,-20-21 0,-1 21-16,-21 0 15,0 0 1,0 21-16,0-21 15,0 0 1,0 0-16,0 0 16,0 0-1,0 0-15,0 0 16,0 0-16,0 0 15,0 21-15,0-21 16,0 22-16,0-1 16,21 0-1,-21 0-15,0 0 16,0 0-1,0 1-15,0-1 16,0 21-16,0-21 16,0 0-1,0 22-15,0-22 16,0 0-1,-21 21-15,21-20 16,0 20 0,0-21-16,-21 0 15,21 22 1,0-22-16,-22 21 15,22-21 1,0 0-16,0 1 16,0-1-16,-21 0 15,21 0 1,0 0-16,0 22 15,0-22-15,0 0 16,0-21-16,0 21 16,0-21-16,0 21 15,0-21 1,0 0-16,0 21 15,0-21 1,0 0-16,0 0 16,0 0-1,0 0-15,0 0 16,0 22-16,0-44 15,-21 22-15,21 0 32,-21 0-32,21 0 15,-21 0-15,0-21 16,-1 21-16,1 0 15,0-21-15,0 21 16,0-21 0,21 21-16,-21-21 15,-22 0-15,43-1 16,-21 1-1,0 21-15,0-21 16,21 0 0,-21 0-16,-1 0 15,1 21-15,0-43 16,21 22-16,-21 21 31,21-42-15,-21 21-16,21-1 15,-21 1-15,-1-21 16,22 21-16,-21 0 15,0-1-15,0 1 16,21 0-16,-21 0 16,21 0-1,0 0-15,-21-1 16,21 1-1,-22 0-15,1 0 16,0 21 0,21-21-16,0 21 15,0-21-15,0 21 16,0-22-16,0 22 15,-21-21-15,21 0 16,0 21 0,-21 0-16,21-21 15,0 21-15,0 0 16,0-21-1,0 0 1,0 21-16,0 0 16,0-22-16,0 22 15,0 22-15,0-22 16,0 0-16</inkml:trace>
  <inkml:trace contextRef="#ctx0" brushRef="#br0" timeOffset="163183">15007 11282 0,'0'0'16,"-21"0"-1,0 0-15,0-21 16,-22 42-16,22-21 15,0 0-15,0 21 32,0-21-32,-1 21 15,1 0-15,0 0 16,21 1-16,-21 20 31,0 0-31,0 1 16,21-1-16,0 0 15,0-21-15,0 22 16,0-1-16,0 0 15,21-20-15,-21 20 16,21-21 0,0 21-16,0-20 15,0-1 1,22 21-16,-22-42 15,21 21 1,-21-21-16,1 0 16,41 0-16,-42 0 15,22 0 1,-1-21-16,-21 21 15,21-21 1,1 0-16,-22 0 16,21-1-16,-21-20 15,1 42-15,-22-42 16,21 21-16,-21-1 15,21-20 1,-21 21-16,0 0 16,0 0-1,0-1-15,-21-20 16,21 0-1,-43-1-15,22 1 16,0 0 0,0-1-16,0 1 15,-22 0-15,22 21 16,0-22-1,-21 22-15,-1 0 16,1 21 0,0-21-16,21 0 15,-1 21 1,1-22-16,21 22 15,0 0-15</inkml:trace>
  <inkml:trace contextRef="#ctx0" brushRef="#br0" timeOffset="163791.4">14986 11409 0,'0'0'15,"-21"0"-15,21 0 16,0 21-16,-21-21 16,21 21-16,-22 0 15,1 0 1,0 1-16,21-1 15,0-21-15,0 21 16,0-21 0,21 21-16,0 0 15,1-21 1,-1 21-16,21-21 15,-21 0 1,0 0-16,1-21 16,-1 21-16,-21-21 15,21 0-15,-21 0 31,0-22-31,-21 43 16,0-21-16,-1 0 16,1 0-16,0 21 15,-21-21-15,42 21 16,0 0-16</inkml:trace>
  <inkml:trace contextRef="#ctx0" brushRef="#br0" timeOffset="166494.8">15748 12023 0,'0'0'31,"0"0"-31,0 0 15,-21 0-15,21 0 16,0-22-16,21 1 16,-21-21-16,0 21 15,21 0-15,-21-1 16,0-20-1,0 21-15,0-21 16,0 20 0,0-20-16,-21 0 15,21-1-15,0 22 16,0-21-16,0 21 15,0-22 1,0 22-16,0 0 16,0 0-1,0 0-15,0 21 16,0 0-1,0-21-15,0 21 16,0 0-16,0-22 16,0 22-16,0 0 15,0 0 1,0 0-16,0 0 15,0 0 1,0 0-16,0 0 16,0 0-16,-21 0 15,0 0-15,-1 0 16,1 0-16,-21 0 15,21 0 1,0 0-16,-1 0 16,1 0-16,0-21 15,0 21 1,0 0-16,21 21 15,-21-21 1,-1 0-16,22-21 16,-21 21-1,21 0-15,0 0 16,0 0-16,0 0 15,0-21 1,0 21 0,-21 0-16,21 0 15,0-21-15,0 21 0,0-21 16,0 21-1,0-21-15,0 21 16,0-22 0,0 1-16,0 0 15,0 0-15,0 21 16,0-21-1,0 21-15,0-21 16,0 21 0,0-22-1,0 22-15,-21 0 16,21 0-16,0-21 15,0 21 1,0 0-16,0 0 0,0 0 16,0 0-16,0 0 15,0 0 1,0 0-16,21 0 15,-21 0 1,21 0-16,0 0 16,1 21-1,-1-21-15,21 0 16,-21 0-16,22 22 15,-22-22 1,21 0-16,0 0 16,-20 21-1,20-21-15,-21 0 16,21 0-1,1-21-15,-22 42 16,21-21 0,1 0-16,-22 21 0,0-21 31,21 0-31,-21 0 0,22 0 15,-22 0-15,21 0 16,-21 21 0,22-21-16,-22 0 15,0 0 1,-21 0-16,21 0 15,0 0 1,-21 0-16,22 0 16,-22 0-16,21 0 15,-21 0 1,0 0-16,0 0 15,0 21 1,0-21-16,0 0 16,0 0-1,21 21-15,-21 1 16,21-22-1,-21 21-15,0 0 16,0 0-16,0 0 0,0 0 16,0 1-1,0-1-15,21-21 16,-21 21-1,0 0-15,0-21 16,0 0 0,0 0-16,0 21 15,0-21-15,0 0 16,0 0-1,0 0-15,0 0 16,0 0 0,0 0-16,-21-21 15,0 21 1,0 0-16,21 0 15,-21 0-15,-1 0 16,1 0-16,0 0 16,0 0-16,0 0 15,-22 0 1,1 0-16,42 0 15,-21 0 1,0 0-16,21 0 16,-21 0-1,21 0-15,0 0 16,-22 0-1,22 0-15,-21 0 16,21 0-16,0 0 16,-21 0-1,21 21 1,0-21-16,0 21 15,0 1 1,0-1-16,0 0 16,0 21-1,0-21-15,0 1 16,21 20-16,-21-21 15,0 0-15,0 0 16,0 1-16,0-1 16,0 21-1,0-21-15,-21 0 16,21 1-1,0-1-15,-21-21 16,21 0 0,0 21-16,0-21 15,0 0-15,0 0 16,0 0-1,-21 0-15,0 21 16,21-42 0,-43 21-16,22 0 15,0 0-15,0 0 16,0 0-16,-22 0 15,22 0-15,21 21 16,0-21 0,0 0-16</inkml:trace>
  <inkml:trace contextRef="#ctx0" brushRef="#br0" timeOffset="169646">16637 12086 0,'0'-21'15,"0"0"-15,0 0 16,0-1-16,0 22 16,0-21-16,0 0 15,21-21 1,-21-1-16,0 1 15,0 0 1,21 21-16,-21-22 16,0 1-1,0 0-15,0-1 16,0 22-1,0-21-15,0-1 16,0 22-16,-21 0 16,21-21-1,0 21-15,-21-1 16,21 1-16,0 0 15,-21 0-15,21 21 32,-21-21-17,21 0-15,0 21 16,0 0-16,0 0 15,0-22 1,21 22-16,-21 0 16,21-21-16,-21 0 15,21 21 1,0-21-16,0 21 15,22 21-15,-1-42 16,-21 21-16,0 0 16,22 0-16,-22 0 15,21 0 1,-21-21-16,1 21 15,-22 0 1,21 0-16,0 0 16,0 0-1,-21 21-15,21-21 16,0 0-1,1 0-15,-22 0 16,21 21 0,-21-21-16,0 21 15,0 0-15,0 1 16,0-22-16,21 21 15,-21 0 1,0 21-16,21-21 16,0 1-16,-21-22 15,0 21 1,0 0-16,21 0 15,-21 0-15,0-21 16,22 0 0,-22 0-16,0-21 15,0 21 1,0 0-16,0 0 15,-22 21-15,22-21 16,-21 0-16,0-21 16,0 21-16,0 0 15,0 0 1,-1 0-16,22 0 15,-21 0 1,21 0-16,-21 0 16,0 0-1,0 0-15,0 21 16,-1-21-1,22 0-15,-21 0 16,21 0-16,0 0 16,0 0-1,-21 0-15,21 21 16,0-21-1,0 0-15,0 0 16,-21 22 0,21-22-16,0 21 15,0-21 1,0 0-16,0 21 15,0 0-15,-21 0 16,21-21-16,0 21 16,-21-21-1,21 22-15,0-22 16,0 0-16,0 0 31,0 0-31,0 0 16,21 0-16,-21 0 15,0 0-15,0 0 16,0 0-16,0 0 15,0 0 1,0 0-16,0 0 16,0 0-1,21 0-15,0 0 16,-21 0-1,21-22-15,-21 22 16,21 0-16,1 0 16,-22 0-1,21 0-15,-21 0 16,21 0-16,0 0 15,-21 0 1,0 0-16,0 0 16,21 0-16,-21 0 15,0 0 1,0 0-1,0 0-15,0 0 16,0 22-16,-21-22 16,21 0-16,0 21 15,0-21 1,0 21-16,0-21 15,0 21 1,0 0-16,21-21 16,-21 21-16,0 1 15,0-22 1,0 21-16,0-21 15,0 0 1,21 21-16,-42-21 16,21 0-1,0 0-15,0 0 16,0 0-16,0 0 15,-21 0-15,21 0 16,0 0-16,0 0 16,-21 0-1,0 0-15,0 0 16,21 0-1,-22 0-15,1 0 16,21-21 0,-21 21-16,21 0 15,-21 21 1,0-21-16,21 0 15,0 0-15,0 0 16,0 21 0,0-21-16,0 0 15,0 0-15,0 0 16,0 21-16,0-21 15,0 21 1,0-21-16,0 22 16,0-22-16,21 0 15,-21 0 1,0 0-16,0 21 15,0-21 1,0 0-16,0 0 16,0 21-1,0-21-15,0 0 16,0 0-1,0 0-15,0 0 16,21 0-16,-21 0 16,0 0-1,21 0-15,-21 0 16,0 0-16,21 0 15,1 0-15,-1 0 16,0 0 0,0 0-16,0 0 15,0 0 1,-21 0-16,22 0 15,-22 0-15,0 0 32,0 21-32,0-21 15,0 0-15,21 0 16,-21 21-16,0-21 15,0 21 1,0 1-16,0-22 16,0 21-16,0-21 15,0 21 1,21 0-16,-21-21 15,0 21-15,0 0 16,0-21-16,0 0 16,0 22-1,0-22-15,0 0 16,-21 0-1,21 0-15,0 0 16,-21 0-16,21 0 16,-22 0-1,22 0-15,-21 0 16,0 21-1,0-42-15,0 21 16,0 0 0,-1-22-16,1 22 15,-42-21 1,20 0-16,22 21 15,-21-21-15,0 21 16,-1 0-16,22 0 16,0 0-16,21 0 15,0 0 1,0 0-16</inkml:trace>
  <inkml:trace contextRef="#ctx0" brushRef="#br0" timeOffset="173405.6">16679 13568 0,'0'0'16,"0"0"-16,21 0 15,-21 21 1,22-21-1,-1 21-15,-21 21 16,21-20-16,-21 20 16,21 0-16,-21 1 15,0-22-15,0 21 16,0 22-1,0-22-15,0 21 16,0 1-16,0-1 16,21 1-1,0-22-15,-21 22 16,0-1-1,0-20-15,22 20 16,-22 1 0,21-1-16,-21 1 15,0-1 1,21 1-16,-21-1 15,21 1-15,-21 20 16,0-20-16,0-1 16,0 1-16,0-1 15,0 1 1,0-1-16,0 1 15,0-22 1,0 22-16,0-22 31,21 0-31,-21 22 16,0-22-16,21 0 15,-21 1-15,0-1 16,0 22-16,0-22 16,0 0-1,22 1-15,-22-22 16,0 21-1,21-21-15,-21 0 16,0 1 0,0-1-16,0 0 15,0 0-15,21-21 16,-21 0-16,0 0 15,0 0-15</inkml:trace>
  <inkml:trace contextRef="#ctx0" brushRef="#br0" timeOffset="174934.4">17716 13991 0,'0'0'16,"0"0"-16,0 21 15,0 0-15,0-21 16,22 22-16,-22 20 16,0 0-1,21-21-15,-21 1 16,21 20-16,-21-21 15,0 21-15,0-20 16,0-1-16,0 21 16,21-21-1,-21 0-15,0-21 16,21 22-1,-21-22-15,0 0 16,0 21 0,0-21-16,21 0 15,-21 0 1,22 0-16,-1 0 15,0 21 1,0-21-16,0 0 16,22 21-16,-1-21 15,-21 0 1,21 21-16,-20-21 15,-1 0 1,0 0-16,-21 21 16,0-21-16,21 0 15,-21-21-15,0 21 16,0 0-16,0 0 15,0 0 1,0 0-16,0 0 16,0 0-1,0 0-15,0 0 16,0-21-1,0 0-15,0 0 16,0-22-16,0 43 16,-21-42-1,21 0-15,0 21 16,0-22-1,0 22-15,0 0 16,0 0 0,0 0-16,0-1 15,-21 1 1,21 0-16,0 21 15,0 0-15,0 0 16,0-21-16,0 21 16,0 0-16,0 0 15,0 0 1,0 0-16,0 0 15,0 0 1,0 0-16,0 0 16,-21 0-16,21-21 15,-22 21 1,1-21-16,0 21 15,0-22 1,0 22-16,-22 0 16,1 0-1,21 0-15,-21 0 16,20 0-1,1 0-15,0 0 16,0 0-16,0 0 16,0 22-16,21-22 15,0 0-15</inkml:trace>
  <inkml:trace contextRef="#ctx0" brushRef="#br0" timeOffset="175542.8">17293 14838 0,'21'0'15,"-21"0"1,21 0-16,1 0 15,20 21-15,21-21 16,1 21-16,21 0 16,-22-21-16,22 21 15,-1-21 1,-20 0-16,-1 22 15,1-22 1,-64 0-16,0 0 16</inkml:trace>
  <inkml:trace contextRef="#ctx0" brushRef="#br0" timeOffset="175964">17420 15134 0,'0'0'16,"0"0"-16,21 0 15,-21 0-15,21 0 16,22 0 0,-1-21-1,43 21-15,-22 0 16,1 21-16,-1-21 15,22 0 1,-22 0-16,-20 21 16,-1-21-16,-21 0 15,0 21-15,1-21 16,-22 0-16</inkml:trace>
  <inkml:trace contextRef="#ctx0" brushRef="#br0" timeOffset="176341">17484 15409 0,'0'0'0,"0"0"0,21 21 16,-21 1-1,21-22-15,21 0 16,1 0-16,-22 0 16,21 21-1,22-21-15,-1 0 31,1 0-31,20 0 16,-20 21-16,-1-21 16,22 21-16,-43-21 15,1 0-15,-22 0 16,0 0-1,-21 0-15,0 0 0</inkml:trace>
  <inkml:trace contextRef="#ctx0" brushRef="#br0" timeOffset="179322.6">14160 13758 0,'0'0'15,"0"0"-15,-21 0 16,21 21-16,0-21 15,0 0-15,21 22 16,-42 20 0,21-21-1,0 21-15,-21 1 16,21-1-16,0-21 15,-21 0-15,21 1 16,0 20 0,0-42-16,0 21 31,0 0-31,0-21 15,0 0-15,0 21 16,21-21-16,-21 0 16,0 22-16,21-22 15,0 0-15,1 0 31,-1 0-31,21 0 16,-21-22-16,0 22 16,22 0-16,-22 0 15,0 22-15,-21-22 16,0 0-16</inkml:trace>
  <inkml:trace contextRef="#ctx0" brushRef="#br0" timeOffset="179743.8">14499 14139 0,'0'0'15,"0"0"1,21 0-16,-21-21 16,21 21-16,-21 0 15,22-21-15,-1 21 16,-21-21-16,0 0 15,0 21 1,0-22-16,-21 22 16,-1 22-16,1-1 15,-21 0 1,21 0-16,0-21 15,-1 21 1,22 0-16,0 1 16,22-1-16,20 0 15,-21-21-15,0 21 16,0-21-1,1-21-15,-22 21 16,0 0-16</inkml:trace>
  <inkml:trace contextRef="#ctx0" brushRef="#br0" timeOffset="180024.6">14817 13843 0,'21'21'16,"-42"-21"-16,21 21 15,0 0 1,-22 22-16,22-1 31,0 22-31,-21-22 16,21 0-16,0-21 15,0-21-15,0 0 16,0 0-16</inkml:trace>
  <inkml:trace contextRef="#ctx0" brushRef="#br0" timeOffset="180211.8">14690 14055 0,'0'0'16,"21"0"-1,0 0-15,21 0 16,-21 0-1,1 0-15,-22 0 16,0 0-16</inkml:trace>
  <inkml:trace contextRef="#ctx0" brushRef="#br0" timeOffset="180492.6">14986 13864 0,'0'0'15,"0"21"-15,0 0 16,0 1-16,-21 20 15,21 0-15,21 1 16,-21-1-16,0-21 16,0 21-1,0-20-15,0-1 16,0-21-16</inkml:trace>
  <inkml:trace contextRef="#ctx0" brushRef="#br0" timeOffset="181101">14965 14055 0,'0'0'16,"0"21"-16,0-21 15,21 0-15,0 0 16,0 0 0,22 0-16,-22 0 15,0 0 1,0-21-16,0 21 15,-21 0 1,21-22-16,-21 22 16,0 0-16,0 0 15,0-21 1,-21 21-16,21 0 15,0 21 1,-21-21 0,21 22-16,0-1 15,0-21-15,0 21 16,21 0-16,0 0 15,1-21-15,-22 21 16,21 1 0,-21-22-16,0 0 15,0 0-15,21 0 16,-21 0-1,21-22-15,0 22 16,-21-21 0,0 21-16,21-21 31,-21 21-31,22 0 15,-1 0-15,0 0 16,21 0-16,22-21 16,-64 21-16,0 0 15,0 0-15</inkml:trace>
  <inkml:trace contextRef="#ctx0" brushRef="#br0" timeOffset="182146.2">14372 14605 0,'0'0'16,"0"0"-16,0 0 16,0-21-16,0 21 15,0-21-15,21-1 16,-21 22-1,-21 0-15,21 0 16,-21 0 0,0 0-16,0 0 15,-22 22-15,22-1 16,0 0-1,21 21-15,0-21 16,-21 1 0,21-1-16,0-21 15,21 0-15,-21 0 16,21 21-1,21-42 1,-20 21-16,-1-21 16,0-1-16,-21 22 15,21-21-15,0-21 16,0 21-16,-21-22 31,22 22-31,-22 0 16,21 0-16,-21 0 15,0 0-15,0-1 16,0 22-16,21-21 15,-21 0 1,0 21-16,0 0 16,0 21-1,0 0-15,0-21 16,0 22-16,0 20 15,-21 0 1,21 1-16,-21-1 16,-1 0-1,22-21-15,0-21 16,0 0-16,0 0 15,0 0-15</inkml:trace>
  <inkml:trace contextRef="#ctx0" brushRef="#br0" timeOffset="182583">14584 14626 0,'0'0'16,"0"0"-16,0 21 16,0-21-16,0 0 31,21 0-31,0-21 15,-21 21-15,21-21 16,0 21-16,-21-21 16,22 21-16,-22-21 15,0 21-15,0 0 16,-22 0-16,22 0 15,-21 0 1,0 0-16,-21 21 16,21 0-16,-1 0 15,22 0-15,0 0 16,0 1-1,22-1-15,-1 0 16,-21 0 0,21 0-16,-21-21 15,0 0-15</inkml:trace>
  <inkml:trace contextRef="#ctx0" brushRef="#br0" timeOffset="183066.6">14922 14520 0,'-21'43'16,"21"-43"-16,-21 21 15,0-21-15,21-21 16,-21 42-16,0-21 15,21 21 1,0 0-16,0-21 16,0 21-1,0-21-15,0 21 16,21 1-1,-21-1-15,21-21 16,-21 21 0,0-21-16,-21 21 15,0-21-15,21 21 16,-22-21-1,1 0-15,0 0 16,0 0 0,0 0-1,21 0-15,0 0 16</inkml:trace>
  <inkml:trace contextRef="#ctx0" brushRef="#br0" timeOffset="183409.8">15049 14563 0,'-21'21'16,"0"0"-1,0 0-15,0-21 16,0 0-16,21 21 15,-22-21-15,22 21 16,22 1 0,-1-22-16,0 21 15,21-21-15,-21 21 16,1-21-1,20 0-15,-42 0 16,0 0-16</inkml:trace>
  <inkml:trace contextRef="#ctx0" brushRef="#br0" timeOffset="183799.8">15219 14647 0,'-21'0'15,"21"0"-15,0 21 16,0-21-16,21 22 16,-21-1-16,0 0 15,21-21-15,-21 21 16,0-42-16,0 21 15,0 0 1,0 0-16,0 0 16,0 0-1,0 0-15,0 0 16,0-21-16,0 21 15,0-21-15,0-1 16,0 1 0,21 0-16,-21 0 15,21 21-15,-21-21 16,21 21-1,-21 0 1,0 0-16</inkml:trace>
  <inkml:trace contextRef="#ctx0" brushRef="#br0" timeOffset="184018.2">15409 14690 0,'0'0'16,"0"0"-16,0 0 15,0 21-15,0-21 16,0 21-16,0-21 15</inkml:trace>
  <inkml:trace contextRef="#ctx0" brushRef="#br0" timeOffset="184782.6">15663 14414 0,'0'0'16,"0"22"-1,0-1-15,0 0 16,-21 21-16,21-21 15,0 1-15,0 20 32,-21-21-32,21 21 15,-21-20-15,21-1 16,-21 0-16,42-21 15,-21 21-15,0-21 16,0 0 0,-21 0-16,21 0 15,0-21-15,21 21 16,-21-21-1,21 0-15,0-1 16,0 1 0,0 21-16,1 0 15,-1 0 1,-21 0-16,21 0 15,-21 21 1,21-21-16,-21 0 16,-21 22-16,21-1 15,0 21-15,-21-42 16,0 21-16,-1-21 15,1 0 1,0 0-16,0 0 16,0-21-1,21 21-15,-21-21 16,21 21-16</inkml:trace>
  <inkml:trace contextRef="#ctx0" brushRef="#br0" timeOffset="185001">15854 14732 0,'0'0'15,"0"0"-15,0 21 16,-21-21 0,21 0-16,0 21 15,0-21-15</inkml:trace>
  <inkml:trace contextRef="#ctx0" brushRef="#br0" timeOffset="185188.2">15960 14520 0,'0'0'15,"0"0"-15,0 0 16,0 21-16,0-21 15,0 0-15</inkml:trace>
  <inkml:trace contextRef="#ctx0" brushRef="#br0" timeOffset="185562.6">16002 14753 0,'-21'0'16,"21"0"-1,-21 21 1,21-21-16,0 0 16,0 0-1,0 0-15,0 0 16,0 0-16,21-21 15,0 21-15,0-21 16,0 0-16,0 21 16,1 0-16,-1 0 15,0 0 1,-21 21-16,0 0 15,0-21 1,0 21-16,0-21 16,-21 21-1,21-21-15,0 0 16,0 0-16</inkml:trace>
  <inkml:trace contextRef="#ctx0" brushRef="#br0" timeOffset="186125.2">16383 14711 0,'0'0'0,"-21"0"16,21 0-16,-21 0 16,-1 0-1,1 21-15,21 0 16,0-21-1,-21 21-15,21 0 16,0-21-16,0 0 16,21 0-16,-21 0 15,21-21-15,1 21 16,-1 0-1,-21 0 1,21 21 0,-21-21-16,21-21 15,-21 21-15,0 0 16,0 0-16,0 0 15,21 0-15,-21 0 16,0 21 0,0-21-16,-21 22 15,21-1 1,0 21-16,0-21 15,0 0-15,-21 22 16,21-22-16,0 0 31,-21 0-31,21 0 16,-43 1-16,22-22 15,0 0-15,21 0 16,0 0-16</inkml:trace>
  <inkml:trace contextRef="#ctx0" brushRef="#br0" timeOffset="186764.8">14224 14965 0,'-21'0'0,"21"0"15,0 0-15,0 21 16,21 0-1,-21 0-15,0 22 16,0-22 0,0 21-16,0-21 15,0 0-15,0 1 16,0-22-16,0 21 31,0-21-31,0 0 16,0 0-16</inkml:trace>
  <inkml:trace contextRef="#ctx0" brushRef="#br0" timeOffset="187420">14097 15071 0,'0'0'32,"0"0"-32,0 0 15,0 0-15,21 0 16,0 0-16,22 0 15,-22 0-15,0-22 16,0 22 0,0-21-16,0 21 15,1-42-15,-1 42 16,0-21-16,-21 21 15,21 0-15,-21 0 16,0 0 0,0 0-16,0-21 15,0 21-15,0 21 16,0 0-1,0 0-15,0 21 16,0-20 0,0-1-16,0 0 15,0 0-15,0 0 16,0 0-1,0 1 1,0-1-16,0-21 16,0 0-16,21 0 15,-21 0-15,21-21 16,1 21-16,-1-22 15,-21 22 1,21 0-16,-21 0 16,21 0-1,-21 0-15,0 0 16,0 0-1,21 22-15,-21-22 16,0 21-16,0-42 16,-21 21-1,42 0-15,-21 0 16,0 0-16</inkml:trace>
  <inkml:trace contextRef="#ctx0" brushRef="#br0" timeOffset="187757.8">14690 15176 0,'0'-21'16,"0"0"-16,21 0 15,0 0 1,-21 21-16,0 0 16,0-21-16,0 21 15,0-22 1,0 22-16,0 0 0,-21 0 0,0 0 15,-1 0-15,1 22 16,0-1 0,21-21-16,-21 21 15,42 0 1,0 0-16,-21 0 15,21-21 1,1 22-16,-22-22 16,0 0-16,0 0 0</inkml:trace>
  <inkml:trace contextRef="#ctx0" brushRef="#br0" timeOffset="188496.8">15198 15092 0,'0'-21'0,"-22"21"15,22 0 1,-21 0-16,-21 0 0,21 21 16,0-21-1,-1 0 1,22 21-16,0 0 0,0-21 15,0 21 1,22-21-16,-22 21 16,21-21-16,0 0 15,0 0 1,0 0-1,-21 0-15,21-21 16,-21 21-16,0-21 16,0 21-1,0 0-15,0-21 16,0 21-1,22 0-15,-22 0 16,0 0-16,0 21 16,0-21-1,0 0-15,0 21 16,0 0 0,0 1-16,21-1 0,-21 0 15,0 21 1,0-21-16,0 22 15,0-22-15,-21 21 16,-1-21 0,1 1-16,0-1 15,0-21 1,0 0-16,0 0 15,-1-21 1,1 21-16,21 0 0,0 0 0</inkml:trace>
  <inkml:trace contextRef="#ctx0" brushRef="#br0" timeOffset="189028.8">15367 15071 0,'0'0'31,"0"0"-31,0 0 0,0 0 15,-21 0-15,0 21 16,21-21 0,0 21-16,0 0 15,0 0 1,0 0-1,0 1-15,21-22 16,0 21-16,0-21 16,0 0-16,0 0 15,1-21 1,-22 21-16,21-22 15,-21 22-15,0-21 16,0 0-16,-21 0 31,-1 0-31,22 21 0,-21-21 16,21 21-1,0 0-15,0 0 0</inkml:trace>
  <inkml:trace contextRef="#ctx0" brushRef="#br0" timeOffset="189515">15557 15113 0,'0'0'15,"0"21"1,0-21-16,0 21 16,0 0-16,0-21 15,22 22-15,-22-1 16,0 0-16,21-21 15,-21 21 1,0-21-16,21 0 16,0 0-1,-21 0-15,21-21 16,0 21-1,-21-21 1,22 0-16,-22-1 16,21 1-16,-42 0 15,21 21-15,0-21 16,0 21-16,0 0 15,0 0-15</inkml:trace>
  <inkml:trace contextRef="#ctx0" brushRef="#br0" timeOffset="189811.4">15917 14944 0,'-21'0'16,"21"21"0,0-21-16,0 0 15,0 0-15,0 0 16,0 0-16</inkml:trace>
  <inkml:trace contextRef="#ctx0" brushRef="#br0" timeOffset="190092.2">16087 15007 0,'0'21'32,"0"0"-32,0 1 15,0-1-15,0 21 16,0 0-16,0-20 15,0-1-15,-22 21 16,1-21-16,21-21 16,0 0-16</inkml:trace>
  <inkml:trace contextRef="#ctx0" brushRef="#br0" timeOffset="190326.2">15960 15113 0,'21'0'15,"-21"0"1,21 21-16,21-21 15,1 0-15,-22 21 16,21-21-16,-21 21 16,-21-21-16</inkml:trace>
  <inkml:trace contextRef="#ctx0" brushRef="#br0" timeOffset="191496.2">14203 15473 0,'0'-21'15,"0"42"-15,0-21 16,-21 21-16,21 0 15,0 0-15,21 0 16,-21 1 0,0-1-16,0 0 15,0 0 1,0 0-16,0-21 15,0 21-15,0-21 16,0 0 0,0 0-16,0 0 15,-21-21 1,21 21-16,0-21 15,-22 0 1,22 21-16,-21-21 16,21 0-1,-21 21-15,21-22 16,0 22-16,0 0 15,-21 0-15,21 0 16,21 0-16,-21 0 16,0-21-1,21 21-15,-21 0 16,0 0-1,21 0-15,1 0 32,-22 0-32,21 21 15,0-21-15,0 0 16,0 0-16,0 0 15,22 0-15,-22 0 16,0 0-16,-21 0 16,0 0-16</inkml:trace>
  <inkml:trace contextRef="#ctx0" brushRef="#br0" timeOffset="192026.6">14817 15557 0,'0'0'15,"0"0"-15,0 0 16,-22 0-1,22 0-15,0 0 16,0 0-16,-21 0 16,0 0-16,0 43 15,-21-43 1,20 21-16,22 0 15,-21 0-15,21 0 16,0 1 0,21-1-16,-21-21 15,22 21 1,-1-21-16,21 0 15,-42 0 1,0 0-16</inkml:trace>
  <inkml:trace contextRef="#ctx0" brushRef="#br0" timeOffset="192494.6">15049 15642 0,'0'-21'15,"0"21"-15,-21 0 16,0 0-16,0 0 16,0 0-16,0 0 15,-1 21 1,22-21-16,0 21 15,0 0-15,0 1 16,22-1 0,-1-21-16,0 0 15,0 0 1,0 0-16,0-21 15,-21 21-15,22-22 16,-22 1-16,21 0 16,-21 0-1,-21 0 1,-1 0-1,22 21-15,0 0 16</inkml:trace>
  <inkml:trace contextRef="#ctx0" brushRef="#br0" timeOffset="192915.8">15198 15621 0,'0'0'16,"0"0"-16,0 0 16,0 0-16,0 21 15,0-21 1,0 21-16,0 0 15,21-21-15,0 0 16,21 0 0,-21 0-1,-21 0-15,22-21 16,-1 21-16,0-21 15,-21 21 1,21 0-16,-21 0 16,0-21-16,0 21 15,0 0-15,0 21 16,0-21-16,0 21 15,21 0 1,-21-21-16,0 22 16,0-22-1,0 0-15</inkml:trace>
  <inkml:trace contextRef="#ctx0" brushRef="#br0" timeOffset="193321.4">15536 15684 0,'0'0'15,"0"0"-15,0 0 16,0 0-16,-21 0 15,21 0-15,0 0 16,0 0 0,0 0-16,21 0 15,-21 0 1,21-21-16,1 0 15,-1 0 1,0 0-16,0 21 16,0-21-1,0 21-15,-21 0 16,22 0-16,-22 21 15,0 0-15,21 0 16,-42 0-16,21-21 16,0 21-1,0 1-15,0-22 16,0 0-16</inkml:trace>
  <inkml:trace contextRef="#ctx0" brushRef="#br0" timeOffset="193617.8">15938 15452 0,'-21'0'16,"21"0"-1,0 42-15,0-21 16,21 0-16,-21 22 15,0-1 1,0-21-16,0 21 16,0-42-16,0 0 15,0 0-15</inkml:trace>
  <inkml:trace contextRef="#ctx0" brushRef="#br0" timeOffset="194148.2">15811 15536 0,'0'0'15,"22"-21"-15,-22 21 16,21 21-1,0-21-15,0 21 16,0-21 0,22 0-16,-22 22 15,21-22-15,-21 21 16,0-21-16,1 21 15,-22 0-15,21-21 16,-21 21 0,0 0-16,0-21 15,0 22 1,-21-22-16,21 0 15,21 21 1,-21-21 0,0 0-16,0 21 15,0-21-15,0 0 16,0 0-16,0 0 15,0-21 1,21 0 0,-21-1-16,0 1 15,0 21-15,21-21 16,0 21-1,0-21-15,-21 21 16,22 0-16,-22 0 16,0 0-16</inkml:trace>
  <inkml:trace contextRef="#ctx0" brushRef="#br0" timeOffset="194678.6">16298 15600 0,'0'21'15,"0"-21"-15,0 21 16,0-21 0,-21 21-16,21 0 15,0-21-15,21 0 16,-21 22-16,21-22 31,1 0-31,-1 0 16,-21 0-16,21-22 15,0 22-15,-21-21 16,21 21-16,0-21 15,-21 21 1,22 0-16,-22 0 16,-22 0-1,44 0-15,-22 0 16,0 21-1,0 0-15,0 1 16,-22-1-16,22 21 16,-21-21-1,21 22-15,-21-22 16,0 0-1,21 0-15,-21 0 16,-22 0 0,22-21-16,0 0 15,21 22 1,-21-22-16,0 0 15,21 0-15,0 0 16,0 0-16</inkml:trace>
  <inkml:trace contextRef="#ctx0" brushRef="#br0" timeOffset="194881.4">16573 15748 0,'0'0'16,"0"0"-16</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AA93F2F-07B9-4C7A-91D1-307E090DD9E5}" type="datetimeFigureOut">
              <a:rPr lang="en-US" smtClean="0"/>
              <a:t>10/16/2015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CF5E4BC-32D7-4EAC-987A-75DC1159FD14}" type="slidenum">
              <a:rPr lang="en-US" smtClean="0"/>
              <a:t>‹#›</a:t>
            </a:fld>
            <a:endParaRPr lang="en-US"/>
          </a:p>
        </p:txBody>
      </p:sp>
    </p:spTree>
    <p:extLst>
      <p:ext uri="{BB962C8B-B14F-4D97-AF65-F5344CB8AC3E}">
        <p14:creationId xmlns:p14="http://schemas.microsoft.com/office/powerpoint/2010/main" val="2620282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AA93F2F-07B9-4C7A-91D1-307E090DD9E5}" type="datetimeFigureOut">
              <a:rPr lang="en-US" smtClean="0"/>
              <a:t>10/16/2015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CF5E4BC-32D7-4EAC-987A-75DC1159FD14}" type="slidenum">
              <a:rPr lang="en-US" smtClean="0"/>
              <a:t>‹#›</a:t>
            </a:fld>
            <a:endParaRPr lang="en-US"/>
          </a:p>
        </p:txBody>
      </p:sp>
    </p:spTree>
    <p:extLst>
      <p:ext uri="{BB962C8B-B14F-4D97-AF65-F5344CB8AC3E}">
        <p14:creationId xmlns:p14="http://schemas.microsoft.com/office/powerpoint/2010/main" val="3763662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AA93F2F-07B9-4C7A-91D1-307E090DD9E5}" type="datetimeFigureOut">
              <a:rPr lang="en-US" smtClean="0"/>
              <a:t>10/16/2015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CF5E4BC-32D7-4EAC-987A-75DC1159FD14}" type="slidenum">
              <a:rPr lang="en-US" smtClean="0"/>
              <a:t>‹#›</a:t>
            </a:fld>
            <a:endParaRPr lang="en-US"/>
          </a:p>
        </p:txBody>
      </p:sp>
    </p:spTree>
    <p:extLst>
      <p:ext uri="{BB962C8B-B14F-4D97-AF65-F5344CB8AC3E}">
        <p14:creationId xmlns:p14="http://schemas.microsoft.com/office/powerpoint/2010/main" val="2620282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AA93F2F-07B9-4C7A-91D1-307E090DD9E5}" type="datetimeFigureOut">
              <a:rPr lang="en-US" smtClean="0"/>
              <a:t>10/16/2015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CF5E4BC-32D7-4EAC-987A-75DC1159FD14}" type="slidenum">
              <a:rPr lang="en-US" smtClean="0"/>
              <a:t>‹#›</a:t>
            </a:fld>
            <a:endParaRPr lang="en-US"/>
          </a:p>
        </p:txBody>
      </p:sp>
    </p:spTree>
    <p:extLst>
      <p:ext uri="{BB962C8B-B14F-4D97-AF65-F5344CB8AC3E}">
        <p14:creationId xmlns:p14="http://schemas.microsoft.com/office/powerpoint/2010/main" val="14058937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AA93F2F-07B9-4C7A-91D1-307E090DD9E5}" type="datetimeFigureOut">
              <a:rPr lang="en-US" smtClean="0"/>
              <a:t>10/16/2015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CF5E4BC-32D7-4EAC-987A-75DC1159FD14}" type="slidenum">
              <a:rPr lang="en-US" smtClean="0"/>
              <a:t>‹#›</a:t>
            </a:fld>
            <a:endParaRPr lang="en-US"/>
          </a:p>
        </p:txBody>
      </p:sp>
    </p:spTree>
    <p:extLst>
      <p:ext uri="{BB962C8B-B14F-4D97-AF65-F5344CB8AC3E}">
        <p14:creationId xmlns:p14="http://schemas.microsoft.com/office/powerpoint/2010/main" val="2040948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AA93F2F-07B9-4C7A-91D1-307E090DD9E5}" type="datetimeFigureOut">
              <a:rPr lang="en-US" smtClean="0"/>
              <a:t>10/16/2015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CCF5E4BC-32D7-4EAC-987A-75DC1159FD14}" type="slidenum">
              <a:rPr lang="en-US" smtClean="0"/>
              <a:t>‹#›</a:t>
            </a:fld>
            <a:endParaRPr lang="en-US"/>
          </a:p>
        </p:txBody>
      </p:sp>
    </p:spTree>
    <p:extLst>
      <p:ext uri="{BB962C8B-B14F-4D97-AF65-F5344CB8AC3E}">
        <p14:creationId xmlns:p14="http://schemas.microsoft.com/office/powerpoint/2010/main" val="35120894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AA93F2F-07B9-4C7A-91D1-307E090DD9E5}" type="datetimeFigureOut">
              <a:rPr lang="en-US" smtClean="0"/>
              <a:t>10/16/2015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CF5E4BC-32D7-4EAC-987A-75DC1159FD14}" type="slidenum">
              <a:rPr lang="en-US" smtClean="0"/>
              <a:t>‹#›</a:t>
            </a:fld>
            <a:endParaRPr lang="en-US"/>
          </a:p>
        </p:txBody>
      </p:sp>
    </p:spTree>
    <p:extLst>
      <p:ext uri="{BB962C8B-B14F-4D97-AF65-F5344CB8AC3E}">
        <p14:creationId xmlns:p14="http://schemas.microsoft.com/office/powerpoint/2010/main" val="22483969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AA93F2F-07B9-4C7A-91D1-307E090DD9E5}" type="datetimeFigureOut">
              <a:rPr lang="en-US" smtClean="0"/>
              <a:t>10/16/2015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CF5E4BC-32D7-4EAC-987A-75DC1159FD14}" type="slidenum">
              <a:rPr lang="en-US" smtClean="0"/>
              <a:t>‹#›</a:t>
            </a:fld>
            <a:endParaRPr lang="en-US"/>
          </a:p>
        </p:txBody>
      </p:sp>
    </p:spTree>
    <p:extLst>
      <p:ext uri="{BB962C8B-B14F-4D97-AF65-F5344CB8AC3E}">
        <p14:creationId xmlns:p14="http://schemas.microsoft.com/office/powerpoint/2010/main" val="2283635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AA93F2F-07B9-4C7A-91D1-307E090DD9E5}" type="datetimeFigureOut">
              <a:rPr lang="en-US" smtClean="0"/>
              <a:t>10/16/2015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CF5E4BC-32D7-4EAC-987A-75DC1159FD14}" type="slidenum">
              <a:rPr lang="en-US" smtClean="0"/>
              <a:t>‹#›</a:t>
            </a:fld>
            <a:endParaRPr lang="en-US"/>
          </a:p>
        </p:txBody>
      </p:sp>
    </p:spTree>
    <p:extLst>
      <p:ext uri="{BB962C8B-B14F-4D97-AF65-F5344CB8AC3E}">
        <p14:creationId xmlns:p14="http://schemas.microsoft.com/office/powerpoint/2010/main" val="28321070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AA93F2F-07B9-4C7A-91D1-307E090DD9E5}" type="datetimeFigureOut">
              <a:rPr lang="en-US" smtClean="0"/>
              <a:t>10/16/2015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CF5E4BC-32D7-4EAC-987A-75DC1159FD14}" type="slidenum">
              <a:rPr lang="en-US" smtClean="0"/>
              <a:t>‹#›</a:t>
            </a:fld>
            <a:endParaRPr lang="en-US"/>
          </a:p>
        </p:txBody>
      </p:sp>
    </p:spTree>
    <p:extLst>
      <p:ext uri="{BB962C8B-B14F-4D97-AF65-F5344CB8AC3E}">
        <p14:creationId xmlns:p14="http://schemas.microsoft.com/office/powerpoint/2010/main" val="24979686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AA93F2F-07B9-4C7A-91D1-307E090DD9E5}" type="datetimeFigureOut">
              <a:rPr lang="en-US" smtClean="0"/>
              <a:t>10/16/2015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CF5E4BC-32D7-4EAC-987A-75DC1159FD14}" type="slidenum">
              <a:rPr lang="en-US" smtClean="0"/>
              <a:t>‹#›</a:t>
            </a:fld>
            <a:endParaRPr lang="en-US"/>
          </a:p>
        </p:txBody>
      </p:sp>
    </p:spTree>
    <p:extLst>
      <p:ext uri="{BB962C8B-B14F-4D97-AF65-F5344CB8AC3E}">
        <p14:creationId xmlns:p14="http://schemas.microsoft.com/office/powerpoint/2010/main" val="3714654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AA93F2F-07B9-4C7A-91D1-307E090DD9E5}" type="datetimeFigureOut">
              <a:rPr lang="en-US" smtClean="0"/>
              <a:t>10/16/2015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CF5E4BC-32D7-4EAC-987A-75DC1159FD14}" type="slidenum">
              <a:rPr lang="en-US" smtClean="0"/>
              <a:t>‹#›</a:t>
            </a:fld>
            <a:endParaRPr lang="en-US"/>
          </a:p>
        </p:txBody>
      </p:sp>
    </p:spTree>
    <p:extLst>
      <p:ext uri="{BB962C8B-B14F-4D97-AF65-F5344CB8AC3E}">
        <p14:creationId xmlns:p14="http://schemas.microsoft.com/office/powerpoint/2010/main" val="14058937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AA93F2F-07B9-4C7A-91D1-307E090DD9E5}" type="datetimeFigureOut">
              <a:rPr lang="en-US" smtClean="0"/>
              <a:t>10/16/2015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CF5E4BC-32D7-4EAC-987A-75DC1159FD14}" type="slidenum">
              <a:rPr lang="en-US" smtClean="0"/>
              <a:t>‹#›</a:t>
            </a:fld>
            <a:endParaRPr lang="en-US"/>
          </a:p>
        </p:txBody>
      </p:sp>
    </p:spTree>
    <p:extLst>
      <p:ext uri="{BB962C8B-B14F-4D97-AF65-F5344CB8AC3E}">
        <p14:creationId xmlns:p14="http://schemas.microsoft.com/office/powerpoint/2010/main" val="3763662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A93F2F-07B9-4C7A-91D1-307E090DD9E5}"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5E4BC-32D7-4EAC-987A-75DC1159FD14}" type="slidenum">
              <a:rPr lang="en-US" smtClean="0"/>
              <a:t>‹#›</a:t>
            </a:fld>
            <a:endParaRPr lang="en-US"/>
          </a:p>
        </p:txBody>
      </p:sp>
    </p:spTree>
    <p:extLst>
      <p:ext uri="{BB962C8B-B14F-4D97-AF65-F5344CB8AC3E}">
        <p14:creationId xmlns:p14="http://schemas.microsoft.com/office/powerpoint/2010/main" val="26727456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A93F2F-07B9-4C7A-91D1-307E090DD9E5}"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5E4BC-32D7-4EAC-987A-75DC1159FD14}" type="slidenum">
              <a:rPr lang="en-US" smtClean="0"/>
              <a:t>‹#›</a:t>
            </a:fld>
            <a:endParaRPr lang="en-US"/>
          </a:p>
        </p:txBody>
      </p:sp>
    </p:spTree>
    <p:extLst>
      <p:ext uri="{BB962C8B-B14F-4D97-AF65-F5344CB8AC3E}">
        <p14:creationId xmlns:p14="http://schemas.microsoft.com/office/powerpoint/2010/main" val="17819744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A93F2F-07B9-4C7A-91D1-307E090DD9E5}"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5E4BC-32D7-4EAC-987A-75DC1159FD14}" type="slidenum">
              <a:rPr lang="en-US" smtClean="0"/>
              <a:t>‹#›</a:t>
            </a:fld>
            <a:endParaRPr lang="en-US"/>
          </a:p>
        </p:txBody>
      </p:sp>
    </p:spTree>
    <p:extLst>
      <p:ext uri="{BB962C8B-B14F-4D97-AF65-F5344CB8AC3E}">
        <p14:creationId xmlns:p14="http://schemas.microsoft.com/office/powerpoint/2010/main" val="35318461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A93F2F-07B9-4C7A-91D1-307E090DD9E5}"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F5E4BC-32D7-4EAC-987A-75DC1159FD14}" type="slidenum">
              <a:rPr lang="en-US" smtClean="0"/>
              <a:t>‹#›</a:t>
            </a:fld>
            <a:endParaRPr lang="en-US"/>
          </a:p>
        </p:txBody>
      </p:sp>
    </p:spTree>
    <p:extLst>
      <p:ext uri="{BB962C8B-B14F-4D97-AF65-F5344CB8AC3E}">
        <p14:creationId xmlns:p14="http://schemas.microsoft.com/office/powerpoint/2010/main" val="22723451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A93F2F-07B9-4C7A-91D1-307E090DD9E5}" type="datetimeFigureOut">
              <a:rPr lang="en-US" smtClean="0"/>
              <a:t>10/16/2015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F5E4BC-32D7-4EAC-987A-75DC1159FD14}" type="slidenum">
              <a:rPr lang="en-US" smtClean="0"/>
              <a:t>‹#›</a:t>
            </a:fld>
            <a:endParaRPr lang="en-US"/>
          </a:p>
        </p:txBody>
      </p:sp>
    </p:spTree>
    <p:extLst>
      <p:ext uri="{BB962C8B-B14F-4D97-AF65-F5344CB8AC3E}">
        <p14:creationId xmlns:p14="http://schemas.microsoft.com/office/powerpoint/2010/main" val="23167615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A93F2F-07B9-4C7A-91D1-307E090DD9E5}" type="datetimeFigureOut">
              <a:rPr lang="en-US" smtClean="0"/>
              <a:t>10/16/2015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F5E4BC-32D7-4EAC-987A-75DC1159FD14}" type="slidenum">
              <a:rPr lang="en-US" smtClean="0"/>
              <a:t>‹#›</a:t>
            </a:fld>
            <a:endParaRPr lang="en-US"/>
          </a:p>
        </p:txBody>
      </p:sp>
    </p:spTree>
    <p:extLst>
      <p:ext uri="{BB962C8B-B14F-4D97-AF65-F5344CB8AC3E}">
        <p14:creationId xmlns:p14="http://schemas.microsoft.com/office/powerpoint/2010/main" val="828410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A93F2F-07B9-4C7A-91D1-307E090DD9E5}" type="datetimeFigureOut">
              <a:rPr lang="en-US" smtClean="0"/>
              <a:t>10/16/2015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F5E4BC-32D7-4EAC-987A-75DC1159FD14}" type="slidenum">
              <a:rPr lang="en-US" smtClean="0"/>
              <a:t>‹#›</a:t>
            </a:fld>
            <a:endParaRPr lang="en-US"/>
          </a:p>
        </p:txBody>
      </p:sp>
    </p:spTree>
    <p:extLst>
      <p:ext uri="{BB962C8B-B14F-4D97-AF65-F5344CB8AC3E}">
        <p14:creationId xmlns:p14="http://schemas.microsoft.com/office/powerpoint/2010/main" val="6389270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A93F2F-07B9-4C7A-91D1-307E090DD9E5}"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F5E4BC-32D7-4EAC-987A-75DC1159FD14}" type="slidenum">
              <a:rPr lang="en-US" smtClean="0"/>
              <a:t>‹#›</a:t>
            </a:fld>
            <a:endParaRPr lang="en-US"/>
          </a:p>
        </p:txBody>
      </p:sp>
    </p:spTree>
    <p:extLst>
      <p:ext uri="{BB962C8B-B14F-4D97-AF65-F5344CB8AC3E}">
        <p14:creationId xmlns:p14="http://schemas.microsoft.com/office/powerpoint/2010/main" val="4830083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A93F2F-07B9-4C7A-91D1-307E090DD9E5}"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F5E4BC-32D7-4EAC-987A-75DC1159FD14}" type="slidenum">
              <a:rPr lang="en-US" smtClean="0"/>
              <a:t>‹#›</a:t>
            </a:fld>
            <a:endParaRPr lang="en-US"/>
          </a:p>
        </p:txBody>
      </p:sp>
    </p:spTree>
    <p:extLst>
      <p:ext uri="{BB962C8B-B14F-4D97-AF65-F5344CB8AC3E}">
        <p14:creationId xmlns:p14="http://schemas.microsoft.com/office/powerpoint/2010/main" val="167826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AA93F2F-07B9-4C7A-91D1-307E090DD9E5}" type="datetimeFigureOut">
              <a:rPr lang="en-US" smtClean="0"/>
              <a:t>10/16/2015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CF5E4BC-32D7-4EAC-987A-75DC1159FD14}" type="slidenum">
              <a:rPr lang="en-US" smtClean="0"/>
              <a:t>‹#›</a:t>
            </a:fld>
            <a:endParaRPr lang="en-US"/>
          </a:p>
        </p:txBody>
      </p:sp>
    </p:spTree>
    <p:extLst>
      <p:ext uri="{BB962C8B-B14F-4D97-AF65-F5344CB8AC3E}">
        <p14:creationId xmlns:p14="http://schemas.microsoft.com/office/powerpoint/2010/main" val="20409482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A93F2F-07B9-4C7A-91D1-307E090DD9E5}"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5E4BC-32D7-4EAC-987A-75DC1159FD14}" type="slidenum">
              <a:rPr lang="en-US" smtClean="0"/>
              <a:t>‹#›</a:t>
            </a:fld>
            <a:endParaRPr lang="en-US"/>
          </a:p>
        </p:txBody>
      </p:sp>
    </p:spTree>
    <p:extLst>
      <p:ext uri="{BB962C8B-B14F-4D97-AF65-F5344CB8AC3E}">
        <p14:creationId xmlns:p14="http://schemas.microsoft.com/office/powerpoint/2010/main" val="41123896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A93F2F-07B9-4C7A-91D1-307E090DD9E5}"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5E4BC-32D7-4EAC-987A-75DC1159FD14}" type="slidenum">
              <a:rPr lang="en-US" smtClean="0"/>
              <a:t>‹#›</a:t>
            </a:fld>
            <a:endParaRPr lang="en-US"/>
          </a:p>
        </p:txBody>
      </p:sp>
    </p:spTree>
    <p:extLst>
      <p:ext uri="{BB962C8B-B14F-4D97-AF65-F5344CB8AC3E}">
        <p14:creationId xmlns:p14="http://schemas.microsoft.com/office/powerpoint/2010/main" val="2230599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AA93F2F-07B9-4C7A-91D1-307E090DD9E5}" type="datetimeFigureOut">
              <a:rPr lang="en-US" smtClean="0"/>
              <a:t>10/16/2015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CCF5E4BC-32D7-4EAC-987A-75DC1159FD14}" type="slidenum">
              <a:rPr lang="en-US" smtClean="0"/>
              <a:t>‹#›</a:t>
            </a:fld>
            <a:endParaRPr lang="en-US"/>
          </a:p>
        </p:txBody>
      </p:sp>
    </p:spTree>
    <p:extLst>
      <p:ext uri="{BB962C8B-B14F-4D97-AF65-F5344CB8AC3E}">
        <p14:creationId xmlns:p14="http://schemas.microsoft.com/office/powerpoint/2010/main" val="3512089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AA93F2F-07B9-4C7A-91D1-307E090DD9E5}" type="datetimeFigureOut">
              <a:rPr lang="en-US" smtClean="0"/>
              <a:t>10/16/2015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CF5E4BC-32D7-4EAC-987A-75DC1159FD14}" type="slidenum">
              <a:rPr lang="en-US" smtClean="0"/>
              <a:t>‹#›</a:t>
            </a:fld>
            <a:endParaRPr lang="en-US"/>
          </a:p>
        </p:txBody>
      </p:sp>
    </p:spTree>
    <p:extLst>
      <p:ext uri="{BB962C8B-B14F-4D97-AF65-F5344CB8AC3E}">
        <p14:creationId xmlns:p14="http://schemas.microsoft.com/office/powerpoint/2010/main" val="2248396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AA93F2F-07B9-4C7A-91D1-307E090DD9E5}" type="datetimeFigureOut">
              <a:rPr lang="en-US" smtClean="0"/>
              <a:t>10/16/2015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CF5E4BC-32D7-4EAC-987A-75DC1159FD14}" type="slidenum">
              <a:rPr lang="en-US" smtClean="0"/>
              <a:t>‹#›</a:t>
            </a:fld>
            <a:endParaRPr lang="en-US"/>
          </a:p>
        </p:txBody>
      </p:sp>
    </p:spTree>
    <p:extLst>
      <p:ext uri="{BB962C8B-B14F-4D97-AF65-F5344CB8AC3E}">
        <p14:creationId xmlns:p14="http://schemas.microsoft.com/office/powerpoint/2010/main" val="2283635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AA93F2F-07B9-4C7A-91D1-307E090DD9E5}" type="datetimeFigureOut">
              <a:rPr lang="en-US" smtClean="0"/>
              <a:t>10/16/2015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CF5E4BC-32D7-4EAC-987A-75DC1159FD14}" type="slidenum">
              <a:rPr lang="en-US" smtClean="0"/>
              <a:t>‹#›</a:t>
            </a:fld>
            <a:endParaRPr lang="en-US"/>
          </a:p>
        </p:txBody>
      </p:sp>
    </p:spTree>
    <p:extLst>
      <p:ext uri="{BB962C8B-B14F-4D97-AF65-F5344CB8AC3E}">
        <p14:creationId xmlns:p14="http://schemas.microsoft.com/office/powerpoint/2010/main" val="2832107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AA93F2F-07B9-4C7A-91D1-307E090DD9E5}" type="datetimeFigureOut">
              <a:rPr lang="en-US" smtClean="0"/>
              <a:t>10/16/2015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CF5E4BC-32D7-4EAC-987A-75DC1159FD14}" type="slidenum">
              <a:rPr lang="en-US" smtClean="0"/>
              <a:t>‹#›</a:t>
            </a:fld>
            <a:endParaRPr lang="en-US"/>
          </a:p>
        </p:txBody>
      </p:sp>
    </p:spTree>
    <p:extLst>
      <p:ext uri="{BB962C8B-B14F-4D97-AF65-F5344CB8AC3E}">
        <p14:creationId xmlns:p14="http://schemas.microsoft.com/office/powerpoint/2010/main" val="2497968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AA93F2F-07B9-4C7A-91D1-307E090DD9E5}" type="datetimeFigureOut">
              <a:rPr lang="en-US" smtClean="0"/>
              <a:t>10/16/2015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CF5E4BC-32D7-4EAC-987A-75DC1159FD14}" type="slidenum">
              <a:rPr lang="en-US" smtClean="0"/>
              <a:t>‹#›</a:t>
            </a:fld>
            <a:endParaRPr lang="en-US"/>
          </a:p>
        </p:txBody>
      </p:sp>
    </p:spTree>
    <p:extLst>
      <p:ext uri="{BB962C8B-B14F-4D97-AF65-F5344CB8AC3E}">
        <p14:creationId xmlns:p14="http://schemas.microsoft.com/office/powerpoint/2010/main" val="3714654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QuestionShape"/>
          <p:cNvSpPr/>
          <p:nvPr userDrawn="1"/>
        </p:nvSpPr>
        <p:spPr>
          <a:xfrm>
            <a:off x="127000" y="127000"/>
            <a:ext cx="8890000" cy="2857500"/>
          </a:xfrm>
          <a:prstGeom prst="rect">
            <a:avLst/>
          </a:prstGeom>
        </p:spPr>
        <p:txBody>
          <a:bodyPr vert="horz" lIns="91440" tIns="45720" rIns="91440" bIns="45720" rtlCol="0" anchor="ctr">
            <a:normAutofit/>
          </a:bodyPr>
          <a:lstStyle/>
          <a:p>
            <a:pPr lvl="0" algn="ctr">
              <a:spcBef>
                <a:spcPct val="0"/>
              </a:spcBef>
              <a:buNone/>
            </a:pPr>
            <a:r>
              <a:rPr lang="en-US" sz="4400" smtClean="0">
                <a:solidFill>
                  <a:schemeClr val="tx1"/>
                </a:solidFill>
                <a:latin typeface="+mj-lt"/>
                <a:ea typeface="+mj-ea"/>
                <a:cs typeface="+mj-cs"/>
              </a:rPr>
              <a:t>iRespond Question Master</a:t>
            </a:r>
            <a:endParaRPr lang="en-US" sz="4400">
              <a:solidFill>
                <a:schemeClr val="tx1"/>
              </a:solidFill>
              <a:latin typeface="+mj-lt"/>
              <a:ea typeface="+mj-ea"/>
              <a:cs typeface="+mj-cs"/>
            </a:endParaRPr>
          </a:p>
        </p:txBody>
      </p:sp>
      <p:sp>
        <p:nvSpPr>
          <p:cNvPr id="8" name="AShape"/>
          <p:cNvSpPr/>
          <p:nvPr userDrawn="1"/>
        </p:nvSpPr>
        <p:spPr>
          <a:xfrm>
            <a:off x="127000" y="31115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A.) Response A</a:t>
            </a:r>
            <a:endParaRPr lang="en-US" sz="3200">
              <a:solidFill>
                <a:schemeClr val="tx1"/>
              </a:solidFill>
            </a:endParaRPr>
          </a:p>
        </p:txBody>
      </p:sp>
      <p:sp>
        <p:nvSpPr>
          <p:cNvPr id="9" name="BShape"/>
          <p:cNvSpPr/>
          <p:nvPr userDrawn="1"/>
        </p:nvSpPr>
        <p:spPr>
          <a:xfrm>
            <a:off x="127000" y="38354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B.) Response B</a:t>
            </a:r>
            <a:endParaRPr lang="en-US" sz="3200">
              <a:solidFill>
                <a:schemeClr val="tx1"/>
              </a:solidFill>
            </a:endParaRPr>
          </a:p>
        </p:txBody>
      </p:sp>
      <p:sp>
        <p:nvSpPr>
          <p:cNvPr id="10" name="CShape"/>
          <p:cNvSpPr/>
          <p:nvPr userDrawn="1"/>
        </p:nvSpPr>
        <p:spPr>
          <a:xfrm>
            <a:off x="127000" y="45593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C.) Response C</a:t>
            </a:r>
            <a:endParaRPr lang="en-US" sz="3200">
              <a:solidFill>
                <a:schemeClr val="tx1"/>
              </a:solidFill>
            </a:endParaRPr>
          </a:p>
        </p:txBody>
      </p:sp>
      <p:sp>
        <p:nvSpPr>
          <p:cNvPr id="11" name="DShape"/>
          <p:cNvSpPr/>
          <p:nvPr userDrawn="1"/>
        </p:nvSpPr>
        <p:spPr>
          <a:xfrm>
            <a:off x="127000" y="52832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D.) Response D</a:t>
            </a:r>
            <a:endParaRPr lang="en-US" sz="3200">
              <a:solidFill>
                <a:schemeClr val="tx1"/>
              </a:solidFill>
            </a:endParaRPr>
          </a:p>
        </p:txBody>
      </p:sp>
      <p:sp>
        <p:nvSpPr>
          <p:cNvPr id="12" name="EShape"/>
          <p:cNvSpPr/>
          <p:nvPr userDrawn="1"/>
        </p:nvSpPr>
        <p:spPr>
          <a:xfrm>
            <a:off x="127000" y="60071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anose="020B0604020202020204" pitchFamily="34" charset="0"/>
              <a:buNone/>
            </a:pPr>
            <a:r>
              <a:rPr lang="en-US" sz="3200" smtClean="0">
                <a:solidFill>
                  <a:schemeClr val="tx1"/>
                </a:solidFill>
              </a:rPr>
              <a:t>E.) Response E</a:t>
            </a:r>
            <a:endParaRPr lang="en-US" sz="3200">
              <a:solidFill>
                <a:schemeClr val="tx1"/>
              </a:solidFill>
            </a:endParaRPr>
          </a:p>
        </p:txBody>
      </p:sp>
      <p:sp>
        <p:nvSpPr>
          <p:cNvPr id="13"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14"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extLst>
      <p:ext uri="{BB962C8B-B14F-4D97-AF65-F5344CB8AC3E}">
        <p14:creationId xmlns:p14="http://schemas.microsoft.com/office/powerpoint/2010/main" val="196682784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196682784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C39750-7D79-467D-AFE0-153C53232DB8}" type="datetimeFigureOut">
              <a:rPr lang="en-US" smtClean="0"/>
              <a:t>10/16/2015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459BE6-9961-4D15-976C-72F3F2DCAE90}" type="slidenum">
              <a:rPr lang="en-US" smtClean="0"/>
              <a:t>‹#›</a:t>
            </a:fld>
            <a:endParaRPr lang="en-US"/>
          </a:p>
        </p:txBody>
      </p:sp>
    </p:spTree>
    <p:extLst>
      <p:ext uri="{BB962C8B-B14F-4D97-AF65-F5344CB8AC3E}">
        <p14:creationId xmlns:p14="http://schemas.microsoft.com/office/powerpoint/2010/main" val="395334507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customXml" Target="../ink/ink1.xml"/><Relationship Id="rId1" Type="http://schemas.openxmlformats.org/officeDocument/2006/relationships/slideLayout" Target="../slideLayouts/slideLayout22.xml"/><Relationship Id="rId5" Type="http://schemas.openxmlformats.org/officeDocument/2006/relationships/image" Target="../media/image7.emf"/><Relationship Id="rId4" Type="http://schemas.openxmlformats.org/officeDocument/2006/relationships/customXml" Target="../ink/ink2.xml"/></Relationships>
</file>

<file path=ppt/slides/_rels/slide1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customXml" Target="../ink/ink3.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customXml" Target="../ink/ink4.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rgbClr val="FF0000"/>
                </a:solidFill>
              </a:rPr>
              <a:t>SS7CG4.c. – Describe the two predominant forms of democratic governments: parliamentary and presidential.</a:t>
            </a:r>
            <a:endParaRPr lang="en-US" b="1" dirty="0">
              <a:solidFill>
                <a:srgbClr val="FF0000"/>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84519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Struggle Time</a:t>
            </a:r>
            <a:endParaRPr lang="en-US" dirty="0"/>
          </a:p>
        </p:txBody>
      </p:sp>
      <p:sp>
        <p:nvSpPr>
          <p:cNvPr id="3" name="Content Placeholder 2"/>
          <p:cNvSpPr>
            <a:spLocks noGrp="1"/>
          </p:cNvSpPr>
          <p:nvPr>
            <p:ph idx="1"/>
          </p:nvPr>
        </p:nvSpPr>
        <p:spPr/>
        <p:txBody>
          <a:bodyPr>
            <a:normAutofit/>
          </a:bodyPr>
          <a:lstStyle/>
          <a:p>
            <a:r>
              <a:rPr lang="en-US" sz="4000" dirty="0" smtClean="0"/>
              <a:t>What are the differences between these governments? What are the forms of citizen participation and the distribution of power for each government?</a:t>
            </a:r>
            <a:endParaRPr lang="en-US" sz="4000" dirty="0"/>
          </a:p>
        </p:txBody>
      </p:sp>
    </p:spTree>
    <p:extLst>
      <p:ext uri="{BB962C8B-B14F-4D97-AF65-F5344CB8AC3E}">
        <p14:creationId xmlns:p14="http://schemas.microsoft.com/office/powerpoint/2010/main" val="2879722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Postcard Examples</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33600" y="1424782"/>
            <a:ext cx="5257799" cy="52577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70841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Postcard Examples</a:t>
            </a:r>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88502" y="2057400"/>
            <a:ext cx="5637957" cy="36575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125222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Postcard Examples</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76400" y="1694276"/>
            <a:ext cx="6079990" cy="45541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061613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Session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Postcard Activity (Your postcards should include a drawing of what the government style may look like and a definition for the word chosen)</a:t>
            </a:r>
          </a:p>
          <a:p>
            <a:pPr lvl="1"/>
            <a:r>
              <a:rPr lang="en-US" b="1" dirty="0" smtClean="0">
                <a:solidFill>
                  <a:srgbClr val="FFFF00"/>
                </a:solidFill>
              </a:rPr>
              <a:t>Yellow</a:t>
            </a:r>
            <a:r>
              <a:rPr lang="en-US" dirty="0" smtClean="0"/>
              <a:t> – Create two postcards  that include a written entry (one from the POV of the leader and one from the POV of a citizen). Two government styles.</a:t>
            </a:r>
          </a:p>
          <a:p>
            <a:pPr lvl="1"/>
            <a:r>
              <a:rPr lang="en-US" b="1" dirty="0" smtClean="0">
                <a:solidFill>
                  <a:srgbClr val="0070C0"/>
                </a:solidFill>
              </a:rPr>
              <a:t>Blue</a:t>
            </a:r>
            <a:r>
              <a:rPr lang="en-US" dirty="0" smtClean="0"/>
              <a:t> – Create two postcards that both compare/contrast government styles (Absolute Monarchy vs Constitutional Monarchy and Parliamentary Democracy vs Presidential Democracy).</a:t>
            </a:r>
          </a:p>
          <a:p>
            <a:pPr lvl="1"/>
            <a:r>
              <a:rPr lang="en-US" b="1" dirty="0" smtClean="0">
                <a:solidFill>
                  <a:srgbClr val="00B050"/>
                </a:solidFill>
              </a:rPr>
              <a:t>Green</a:t>
            </a:r>
            <a:r>
              <a:rPr lang="en-US" dirty="0" smtClean="0"/>
              <a:t> – Create two postcards that include countries that have that style of government. You may use </a:t>
            </a:r>
            <a:r>
              <a:rPr lang="en-US" dirty="0" smtClean="0"/>
              <a:t>your geography textbook </a:t>
            </a:r>
            <a:r>
              <a:rPr lang="en-US" dirty="0" smtClean="0"/>
              <a:t>to research the government and countries in order to have plenty of information on your postcard.</a:t>
            </a:r>
            <a:endParaRPr lang="en-US" dirty="0"/>
          </a:p>
        </p:txBody>
      </p:sp>
    </p:spTree>
    <p:extLst>
      <p:ext uri="{BB962C8B-B14F-4D97-AF65-F5344CB8AC3E}">
        <p14:creationId xmlns:p14="http://schemas.microsoft.com/office/powerpoint/2010/main" val="21021552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Yellow</a:t>
            </a:r>
            <a:endParaRPr lang="en-US" dirty="0"/>
          </a:p>
        </p:txBody>
      </p:sp>
      <p:sp>
        <p:nvSpPr>
          <p:cNvPr id="3" name="Content Placeholder 2"/>
          <p:cNvSpPr>
            <a:spLocks noGrp="1"/>
          </p:cNvSpPr>
          <p:nvPr>
            <p:ph idx="1"/>
          </p:nvPr>
        </p:nvSpPr>
        <p:spPr/>
        <p:txBody>
          <a:bodyPr/>
          <a:lstStyle/>
          <a:p>
            <a:r>
              <a:rPr lang="en-US" sz="2400" dirty="0"/>
              <a:t>Create two postcards  that include a written entry (one from the POV of the leader and one from the POV of a citizen). Two government styles.</a:t>
            </a:r>
          </a:p>
          <a:p>
            <a:endParaRPr lang="en-US" dirty="0"/>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502920" y="2811600"/>
              <a:ext cx="6439320" cy="3139920"/>
            </p14:xfrm>
          </p:contentPart>
        </mc:Choice>
        <mc:Fallback>
          <p:pic>
            <p:nvPicPr>
              <p:cNvPr id="4" name="Ink 3"/>
              <p:cNvPicPr/>
              <p:nvPr/>
            </p:nvPicPr>
            <p:blipFill>
              <a:blip r:embed="rId3"/>
              <a:stretch>
                <a:fillRect/>
              </a:stretch>
            </p:blipFill>
            <p:spPr>
              <a:xfrm>
                <a:off x="493560" y="2802240"/>
                <a:ext cx="6458040" cy="315864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5" name="Ink 4"/>
              <p14:cNvContentPartPr/>
              <p14:nvPr/>
            </p14:nvContentPartPr>
            <p14:xfrm>
              <a:off x="815400" y="5113080"/>
              <a:ext cx="5433480" cy="846000"/>
            </p14:xfrm>
          </p:contentPart>
        </mc:Choice>
        <mc:Fallback>
          <p:pic>
            <p:nvPicPr>
              <p:cNvPr id="5" name="Ink 4"/>
              <p:cNvPicPr/>
              <p:nvPr/>
            </p:nvPicPr>
            <p:blipFill>
              <a:blip r:embed="rId5"/>
              <a:stretch>
                <a:fillRect/>
              </a:stretch>
            </p:blipFill>
            <p:spPr>
              <a:xfrm>
                <a:off x="806040" y="5103720"/>
                <a:ext cx="5452200" cy="864720"/>
              </a:xfrm>
              <a:prstGeom prst="rect">
                <a:avLst/>
              </a:prstGeom>
            </p:spPr>
          </p:pic>
        </mc:Fallback>
      </mc:AlternateContent>
    </p:spTree>
    <p:extLst>
      <p:ext uri="{BB962C8B-B14F-4D97-AF65-F5344CB8AC3E}">
        <p14:creationId xmlns:p14="http://schemas.microsoft.com/office/powerpoint/2010/main" val="22733278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a:t>
            </a:r>
            <a:endParaRPr lang="en-US" dirty="0"/>
          </a:p>
        </p:txBody>
      </p:sp>
      <p:sp>
        <p:nvSpPr>
          <p:cNvPr id="3" name="Content Placeholder 2"/>
          <p:cNvSpPr>
            <a:spLocks noGrp="1"/>
          </p:cNvSpPr>
          <p:nvPr>
            <p:ph idx="1"/>
          </p:nvPr>
        </p:nvSpPr>
        <p:spPr/>
        <p:txBody>
          <a:bodyPr/>
          <a:lstStyle/>
          <a:p>
            <a:r>
              <a:rPr lang="en-US" sz="2400" dirty="0"/>
              <a:t>Create two postcards that both compare/contrast government styles (Absolute Monarchy vs Constitutional Monarchy and Parliamentary Democracy vs Presidential Democracy).</a:t>
            </a:r>
          </a:p>
          <a:p>
            <a:endParaRPr lang="en-US" dirty="0"/>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175320" y="2728080"/>
              <a:ext cx="6896520" cy="3391200"/>
            </p14:xfrm>
          </p:contentPart>
        </mc:Choice>
        <mc:Fallback>
          <p:pic>
            <p:nvPicPr>
              <p:cNvPr id="4" name="Ink 3"/>
              <p:cNvPicPr/>
              <p:nvPr/>
            </p:nvPicPr>
            <p:blipFill>
              <a:blip r:embed="rId3"/>
              <a:stretch>
                <a:fillRect/>
              </a:stretch>
            </p:blipFill>
            <p:spPr>
              <a:xfrm>
                <a:off x="165960" y="2718720"/>
                <a:ext cx="6915240" cy="3409920"/>
              </a:xfrm>
              <a:prstGeom prst="rect">
                <a:avLst/>
              </a:prstGeom>
            </p:spPr>
          </p:pic>
        </mc:Fallback>
      </mc:AlternateContent>
    </p:spTree>
    <p:extLst>
      <p:ext uri="{BB962C8B-B14F-4D97-AF65-F5344CB8AC3E}">
        <p14:creationId xmlns:p14="http://schemas.microsoft.com/office/powerpoint/2010/main" val="8192966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Green</a:t>
            </a:r>
            <a:endParaRPr lang="en-US" dirty="0"/>
          </a:p>
        </p:txBody>
      </p:sp>
      <p:sp>
        <p:nvSpPr>
          <p:cNvPr id="3" name="Content Placeholder 2"/>
          <p:cNvSpPr>
            <a:spLocks noGrp="1"/>
          </p:cNvSpPr>
          <p:nvPr>
            <p:ph idx="1"/>
          </p:nvPr>
        </p:nvSpPr>
        <p:spPr/>
        <p:txBody>
          <a:bodyPr/>
          <a:lstStyle/>
          <a:p>
            <a:r>
              <a:rPr lang="en-US" sz="2400" dirty="0"/>
              <a:t>Create two postcards that include countries that have that style of government. You may use your geography textbook to research the government and countries in order to have plenty of information on your postcard.</a:t>
            </a:r>
          </a:p>
          <a:p>
            <a:endParaRPr lang="en-US" dirty="0"/>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190440" y="3131640"/>
              <a:ext cx="6614640" cy="2827440"/>
            </p14:xfrm>
          </p:contentPart>
        </mc:Choice>
        <mc:Fallback>
          <p:pic>
            <p:nvPicPr>
              <p:cNvPr id="4" name="Ink 3"/>
              <p:cNvPicPr/>
              <p:nvPr/>
            </p:nvPicPr>
            <p:blipFill>
              <a:blip r:embed="rId3"/>
              <a:stretch>
                <a:fillRect/>
              </a:stretch>
            </p:blipFill>
            <p:spPr>
              <a:xfrm>
                <a:off x="181080" y="3122280"/>
                <a:ext cx="6633360" cy="2846160"/>
              </a:xfrm>
              <a:prstGeom prst="rect">
                <a:avLst/>
              </a:prstGeom>
            </p:spPr>
          </p:pic>
        </mc:Fallback>
      </mc:AlternateContent>
    </p:spTree>
    <p:extLst>
      <p:ext uri="{BB962C8B-B14F-4D97-AF65-F5344CB8AC3E}">
        <p14:creationId xmlns:p14="http://schemas.microsoft.com/office/powerpoint/2010/main" val="7982878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a:t>
            </a:r>
            <a:endParaRPr lang="en-US" dirty="0"/>
          </a:p>
        </p:txBody>
      </p:sp>
      <p:sp>
        <p:nvSpPr>
          <p:cNvPr id="3" name="Content Placeholder 2"/>
          <p:cNvSpPr>
            <a:spLocks noGrp="1"/>
          </p:cNvSpPr>
          <p:nvPr>
            <p:ph idx="1"/>
          </p:nvPr>
        </p:nvSpPr>
        <p:spPr/>
        <p:txBody>
          <a:bodyPr>
            <a:normAutofit/>
          </a:bodyPr>
          <a:lstStyle/>
          <a:p>
            <a:r>
              <a:rPr lang="en-US" sz="4000" dirty="0" smtClean="0"/>
              <a:t>What are the differences between the types of governments. Provide real world examples of each from the vocabulary practice.</a:t>
            </a:r>
            <a:endParaRPr lang="en-US" sz="4000" dirty="0"/>
          </a:p>
        </p:txBody>
      </p:sp>
    </p:spTree>
    <p:extLst>
      <p:ext uri="{BB962C8B-B14F-4D97-AF65-F5344CB8AC3E}">
        <p14:creationId xmlns:p14="http://schemas.microsoft.com/office/powerpoint/2010/main" val="2007035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Middle East Government Vocabulary</a:t>
            </a:r>
            <a:endParaRPr lang="en-US" dirty="0"/>
          </a:p>
        </p:txBody>
      </p:sp>
      <p:sp>
        <p:nvSpPr>
          <p:cNvPr id="3" name="Subtitle 2"/>
          <p:cNvSpPr>
            <a:spLocks noGrp="1"/>
          </p:cNvSpPr>
          <p:nvPr>
            <p:ph type="subTitle" idx="1"/>
          </p:nvPr>
        </p:nvSpPr>
        <p:spPr/>
        <p:txBody>
          <a:bodyPr/>
          <a:lstStyle/>
          <a:p>
            <a:r>
              <a:rPr lang="en-US" dirty="0" smtClean="0"/>
              <a:t>Day 2</a:t>
            </a:r>
            <a:endParaRPr lang="en-US" dirty="0"/>
          </a:p>
        </p:txBody>
      </p:sp>
    </p:spTree>
    <p:extLst>
      <p:ext uri="{BB962C8B-B14F-4D97-AF65-F5344CB8AC3E}">
        <p14:creationId xmlns:p14="http://schemas.microsoft.com/office/powerpoint/2010/main" val="1547404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Bell-Ringer</a:t>
            </a:r>
            <a:endParaRPr lang="en-US" dirty="0"/>
          </a:p>
        </p:txBody>
      </p:sp>
      <p:sp>
        <p:nvSpPr>
          <p:cNvPr id="3" name="Content Placeholder 2"/>
          <p:cNvSpPr>
            <a:spLocks noGrp="1"/>
          </p:cNvSpPr>
          <p:nvPr>
            <p:ph idx="1"/>
          </p:nvPr>
        </p:nvSpPr>
        <p:spPr/>
        <p:txBody>
          <a:bodyPr/>
          <a:lstStyle/>
          <a:p>
            <a:r>
              <a:rPr lang="en-US" dirty="0" smtClean="0"/>
              <a:t>Please write down and answer the following:</a:t>
            </a:r>
          </a:p>
          <a:p>
            <a:pPr lvl="1"/>
            <a:r>
              <a:rPr lang="en-US" sz="3600" b="1" dirty="0" smtClean="0">
                <a:solidFill>
                  <a:srgbClr val="FF0000"/>
                </a:solidFill>
              </a:rPr>
              <a:t>Name as many types of governments as you can.</a:t>
            </a:r>
          </a:p>
          <a:p>
            <a:pPr lvl="1"/>
            <a:r>
              <a:rPr lang="en-US" sz="3600" b="1" dirty="0" smtClean="0">
                <a:solidFill>
                  <a:srgbClr val="FF0000"/>
                </a:solidFill>
              </a:rPr>
              <a:t>What are the distributions of power and forms of citizen participation for those governments.</a:t>
            </a:r>
            <a:endParaRPr lang="en-US" sz="3600" b="1" dirty="0">
              <a:solidFill>
                <a:srgbClr val="FF0000"/>
              </a:solidFill>
            </a:endParaRPr>
          </a:p>
        </p:txBody>
      </p:sp>
    </p:spTree>
    <p:extLst>
      <p:ext uri="{BB962C8B-B14F-4D97-AF65-F5344CB8AC3E}">
        <p14:creationId xmlns:p14="http://schemas.microsoft.com/office/powerpoint/2010/main" val="3107188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Dictatorship/Totalitarianism</a:t>
            </a:r>
            <a:endParaRPr lang="en-US" dirty="0"/>
          </a:p>
        </p:txBody>
      </p:sp>
      <p:sp>
        <p:nvSpPr>
          <p:cNvPr id="3" name="Content Placeholder 2"/>
          <p:cNvSpPr>
            <a:spLocks noGrp="1"/>
          </p:cNvSpPr>
          <p:nvPr>
            <p:ph idx="1"/>
          </p:nvPr>
        </p:nvSpPr>
        <p:spPr/>
        <p:txBody>
          <a:bodyPr/>
          <a:lstStyle/>
          <a:p>
            <a:r>
              <a:rPr lang="en-US" sz="4400" dirty="0" smtClean="0"/>
              <a:t>A type of government system where a single ruler or party has total control; usually uses military to enforce power.</a:t>
            </a:r>
          </a:p>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3810000"/>
            <a:ext cx="1857375" cy="2457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483412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Parliamentary Democracy</a:t>
            </a:r>
            <a:endParaRPr lang="en-US" dirty="0"/>
          </a:p>
        </p:txBody>
      </p:sp>
      <p:sp>
        <p:nvSpPr>
          <p:cNvPr id="3" name="Content Placeholder 2"/>
          <p:cNvSpPr>
            <a:spLocks noGrp="1"/>
          </p:cNvSpPr>
          <p:nvPr>
            <p:ph idx="1"/>
          </p:nvPr>
        </p:nvSpPr>
        <p:spPr/>
        <p:txBody>
          <a:bodyPr>
            <a:normAutofit/>
          </a:bodyPr>
          <a:lstStyle/>
          <a:p>
            <a:r>
              <a:rPr lang="en-US" sz="4400" dirty="0" smtClean="0"/>
              <a:t>A government system where Parliament is the legislature and the leader of the government is the Prime Minister who is selected by the majority party in Parliament.</a:t>
            </a:r>
          </a:p>
        </p:txBody>
      </p:sp>
    </p:spTree>
    <p:extLst>
      <p:ext uri="{BB962C8B-B14F-4D97-AF65-F5344CB8AC3E}">
        <p14:creationId xmlns:p14="http://schemas.microsoft.com/office/powerpoint/2010/main" val="4208165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Presidential Democracy</a:t>
            </a:r>
            <a:endParaRPr lang="en-US" dirty="0"/>
          </a:p>
        </p:txBody>
      </p:sp>
      <p:sp>
        <p:nvSpPr>
          <p:cNvPr id="3" name="Content Placeholder 2"/>
          <p:cNvSpPr>
            <a:spLocks noGrp="1"/>
          </p:cNvSpPr>
          <p:nvPr>
            <p:ph idx="1"/>
          </p:nvPr>
        </p:nvSpPr>
        <p:spPr/>
        <p:txBody>
          <a:bodyPr>
            <a:normAutofit/>
          </a:bodyPr>
          <a:lstStyle/>
          <a:p>
            <a:r>
              <a:rPr lang="en-US" sz="4400" dirty="0" smtClean="0"/>
              <a:t>A type of government system where the Congress is the legislature and the leader of the government is the President who is voted in a separate election.</a:t>
            </a:r>
          </a:p>
        </p:txBody>
      </p:sp>
    </p:spTree>
    <p:extLst>
      <p:ext uri="{BB962C8B-B14F-4D97-AF65-F5344CB8AC3E}">
        <p14:creationId xmlns:p14="http://schemas.microsoft.com/office/powerpoint/2010/main" val="4192517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Theocracy</a:t>
            </a:r>
            <a:endParaRPr lang="en-US" dirty="0"/>
          </a:p>
        </p:txBody>
      </p:sp>
      <p:sp>
        <p:nvSpPr>
          <p:cNvPr id="3" name="Content Placeholder 2"/>
          <p:cNvSpPr>
            <a:spLocks noGrp="1"/>
          </p:cNvSpPr>
          <p:nvPr>
            <p:ph idx="1"/>
          </p:nvPr>
        </p:nvSpPr>
        <p:spPr/>
        <p:txBody>
          <a:bodyPr>
            <a:normAutofit/>
          </a:bodyPr>
          <a:lstStyle/>
          <a:p>
            <a:r>
              <a:rPr lang="en-US" sz="4400" dirty="0" smtClean="0"/>
              <a:t>A government in which God is seen as the true leader of the government and the country’s religious leaders serve as the political leaders.</a:t>
            </a:r>
          </a:p>
        </p:txBody>
      </p:sp>
    </p:spTree>
    <p:extLst>
      <p:ext uri="{BB962C8B-B14F-4D97-AF65-F5344CB8AC3E}">
        <p14:creationId xmlns:p14="http://schemas.microsoft.com/office/powerpoint/2010/main" val="13845420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Absolute Monarchy</a:t>
            </a:r>
            <a:endParaRPr lang="en-US" dirty="0"/>
          </a:p>
        </p:txBody>
      </p:sp>
      <p:sp>
        <p:nvSpPr>
          <p:cNvPr id="3" name="Content Placeholder 2"/>
          <p:cNvSpPr>
            <a:spLocks noGrp="1"/>
          </p:cNvSpPr>
          <p:nvPr>
            <p:ph idx="1"/>
          </p:nvPr>
        </p:nvSpPr>
        <p:spPr/>
        <p:txBody>
          <a:bodyPr>
            <a:normAutofit/>
          </a:bodyPr>
          <a:lstStyle/>
          <a:p>
            <a:r>
              <a:rPr lang="en-US" sz="4400" dirty="0" smtClean="0"/>
              <a:t>A type of government system where the hereditary ruler is the king or queen, who has a “divine right” (God given right) to rule the government and has total control/power.</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4874260"/>
            <a:ext cx="1466850" cy="16694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5526" name="SMARTInkShape-Group115"/>
          <p:cNvGrpSpPr/>
          <p:nvPr/>
        </p:nvGrpSpPr>
        <p:grpSpPr>
          <a:xfrm>
            <a:off x="3571888" y="1080492"/>
            <a:ext cx="4991683" cy="616150"/>
            <a:chOff x="3571888" y="1080492"/>
            <a:chExt cx="4991683" cy="616150"/>
          </a:xfrm>
        </p:grpSpPr>
        <p:sp>
          <p:nvSpPr>
            <p:cNvPr id="5498" name="SMARTInkShape-384"/>
            <p:cNvSpPr/>
            <p:nvPr/>
          </p:nvSpPr>
          <p:spPr>
            <a:xfrm>
              <a:off x="6421014" y="1259086"/>
              <a:ext cx="124448" cy="205384"/>
            </a:xfrm>
            <a:custGeom>
              <a:avLst/>
              <a:gdLst/>
              <a:ahLst/>
              <a:cxnLst/>
              <a:rect l="0" t="0" r="0" b="0"/>
              <a:pathLst>
                <a:path w="124448" h="205384">
                  <a:moveTo>
                    <a:pt x="124447" y="0"/>
                  </a:moveTo>
                  <a:lnTo>
                    <a:pt x="124447" y="8562"/>
                  </a:lnTo>
                  <a:lnTo>
                    <a:pt x="119706" y="8821"/>
                  </a:lnTo>
                  <a:lnTo>
                    <a:pt x="114734" y="11527"/>
                  </a:lnTo>
                  <a:lnTo>
                    <a:pt x="112018" y="13638"/>
                  </a:lnTo>
                  <a:lnTo>
                    <a:pt x="103709" y="15983"/>
                  </a:lnTo>
                  <a:lnTo>
                    <a:pt x="87876" y="19949"/>
                  </a:lnTo>
                  <a:lnTo>
                    <a:pt x="76443" y="25733"/>
                  </a:lnTo>
                  <a:lnTo>
                    <a:pt x="35128" y="53081"/>
                  </a:lnTo>
                  <a:lnTo>
                    <a:pt x="12511" y="68395"/>
                  </a:lnTo>
                  <a:lnTo>
                    <a:pt x="3747" y="77371"/>
                  </a:lnTo>
                  <a:lnTo>
                    <a:pt x="1351" y="83335"/>
                  </a:lnTo>
                  <a:lnTo>
                    <a:pt x="0" y="92271"/>
                  </a:lnTo>
                  <a:lnTo>
                    <a:pt x="2330" y="98225"/>
                  </a:lnTo>
                  <a:lnTo>
                    <a:pt x="20437" y="119062"/>
                  </a:lnTo>
                  <a:lnTo>
                    <a:pt x="28942" y="122370"/>
                  </a:lnTo>
                  <a:lnTo>
                    <a:pt x="50570" y="129233"/>
                  </a:lnTo>
                  <a:lnTo>
                    <a:pt x="91196" y="147125"/>
                  </a:lnTo>
                  <a:lnTo>
                    <a:pt x="94786" y="152371"/>
                  </a:lnTo>
                  <a:lnTo>
                    <a:pt x="97280" y="160625"/>
                  </a:lnTo>
                  <a:lnTo>
                    <a:pt x="97490" y="164985"/>
                  </a:lnTo>
                  <a:lnTo>
                    <a:pt x="96554" y="166545"/>
                  </a:lnTo>
                  <a:lnTo>
                    <a:pt x="94938" y="167584"/>
                  </a:lnTo>
                  <a:lnTo>
                    <a:pt x="76280" y="176519"/>
                  </a:lnTo>
                  <a:lnTo>
                    <a:pt x="50062" y="192563"/>
                  </a:lnTo>
                  <a:lnTo>
                    <a:pt x="16033" y="204764"/>
                  </a:lnTo>
                  <a:lnTo>
                    <a:pt x="8361" y="2053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99" name="SMARTInkShape-385"/>
            <p:cNvSpPr/>
            <p:nvPr/>
          </p:nvSpPr>
          <p:spPr>
            <a:xfrm>
              <a:off x="6732984" y="1143000"/>
              <a:ext cx="53580" cy="303610"/>
            </a:xfrm>
            <a:custGeom>
              <a:avLst/>
              <a:gdLst/>
              <a:ahLst/>
              <a:cxnLst/>
              <a:rect l="0" t="0" r="0" b="0"/>
              <a:pathLst>
                <a:path w="53580" h="303610">
                  <a:moveTo>
                    <a:pt x="53579" y="0"/>
                  </a:moveTo>
                  <a:lnTo>
                    <a:pt x="53579" y="9481"/>
                  </a:lnTo>
                  <a:lnTo>
                    <a:pt x="50933" y="16781"/>
                  </a:lnTo>
                  <a:lnTo>
                    <a:pt x="48838" y="20117"/>
                  </a:lnTo>
                  <a:lnTo>
                    <a:pt x="40275" y="58750"/>
                  </a:lnTo>
                  <a:lnTo>
                    <a:pt x="26605" y="98908"/>
                  </a:lnTo>
                  <a:lnTo>
                    <a:pt x="12875" y="136828"/>
                  </a:lnTo>
                  <a:lnTo>
                    <a:pt x="9449" y="178973"/>
                  </a:lnTo>
                  <a:lnTo>
                    <a:pt x="10025" y="207258"/>
                  </a:lnTo>
                  <a:lnTo>
                    <a:pt x="17314" y="249967"/>
                  </a:lnTo>
                  <a:lnTo>
                    <a:pt x="16625" y="261909"/>
                  </a:lnTo>
                  <a:lnTo>
                    <a:pt x="10659" y="278796"/>
                  </a:lnTo>
                  <a:lnTo>
                    <a:pt x="2400" y="293894"/>
                  </a:lnTo>
                  <a:lnTo>
                    <a:pt x="0" y="30360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00" name="SMARTInkShape-386"/>
            <p:cNvSpPr/>
            <p:nvPr/>
          </p:nvSpPr>
          <p:spPr>
            <a:xfrm>
              <a:off x="8554641" y="1116579"/>
              <a:ext cx="8930" cy="44281"/>
            </a:xfrm>
            <a:custGeom>
              <a:avLst/>
              <a:gdLst/>
              <a:ahLst/>
              <a:cxnLst/>
              <a:rect l="0" t="0" r="0" b="0"/>
              <a:pathLst>
                <a:path w="8930" h="44281">
                  <a:moveTo>
                    <a:pt x="8929" y="8562"/>
                  </a:moveTo>
                  <a:lnTo>
                    <a:pt x="8929" y="0"/>
                  </a:lnTo>
                  <a:lnTo>
                    <a:pt x="8929" y="4481"/>
                  </a:lnTo>
                  <a:lnTo>
                    <a:pt x="6283" y="9394"/>
                  </a:lnTo>
                  <a:lnTo>
                    <a:pt x="4189" y="12093"/>
                  </a:lnTo>
                  <a:lnTo>
                    <a:pt x="1862" y="20384"/>
                  </a:lnTo>
                  <a:lnTo>
                    <a:pt x="0" y="442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01" name="SMARTInkShape-387"/>
            <p:cNvSpPr/>
            <p:nvPr/>
          </p:nvSpPr>
          <p:spPr>
            <a:xfrm>
              <a:off x="6599669" y="1312664"/>
              <a:ext cx="84528" cy="120871"/>
            </a:xfrm>
            <a:custGeom>
              <a:avLst/>
              <a:gdLst/>
              <a:ahLst/>
              <a:cxnLst/>
              <a:rect l="0" t="0" r="0" b="0"/>
              <a:pathLst>
                <a:path w="84528" h="120871">
                  <a:moveTo>
                    <a:pt x="52948" y="0"/>
                  </a:moveTo>
                  <a:lnTo>
                    <a:pt x="34857" y="20737"/>
                  </a:lnTo>
                  <a:lnTo>
                    <a:pt x="14038" y="60278"/>
                  </a:lnTo>
                  <a:lnTo>
                    <a:pt x="1498" y="89824"/>
                  </a:lnTo>
                  <a:lnTo>
                    <a:pt x="0" y="100477"/>
                  </a:lnTo>
                  <a:lnTo>
                    <a:pt x="2296" y="106834"/>
                  </a:lnTo>
                  <a:lnTo>
                    <a:pt x="4298" y="109918"/>
                  </a:lnTo>
                  <a:lnTo>
                    <a:pt x="6624" y="111974"/>
                  </a:lnTo>
                  <a:lnTo>
                    <a:pt x="20377" y="120285"/>
                  </a:lnTo>
                  <a:lnTo>
                    <a:pt x="23297" y="120870"/>
                  </a:lnTo>
                  <a:lnTo>
                    <a:pt x="26235" y="120267"/>
                  </a:lnTo>
                  <a:lnTo>
                    <a:pt x="51093" y="109385"/>
                  </a:lnTo>
                  <a:lnTo>
                    <a:pt x="54688" y="108642"/>
                  </a:lnTo>
                  <a:lnTo>
                    <a:pt x="61328" y="102525"/>
                  </a:lnTo>
                  <a:lnTo>
                    <a:pt x="77043" y="80745"/>
                  </a:lnTo>
                  <a:lnTo>
                    <a:pt x="79532" y="74582"/>
                  </a:lnTo>
                  <a:lnTo>
                    <a:pt x="83946" y="68536"/>
                  </a:lnTo>
                  <a:lnTo>
                    <a:pt x="84527" y="65534"/>
                  </a:lnTo>
                  <a:lnTo>
                    <a:pt x="83922" y="62541"/>
                  </a:lnTo>
                  <a:lnTo>
                    <a:pt x="81598" y="56569"/>
                  </a:lnTo>
                  <a:lnTo>
                    <a:pt x="78908" y="38697"/>
                  </a:lnTo>
                  <a:lnTo>
                    <a:pt x="72702" y="26789"/>
                  </a:lnTo>
                  <a:lnTo>
                    <a:pt x="72070" y="23813"/>
                  </a:lnTo>
                  <a:lnTo>
                    <a:pt x="70657" y="21828"/>
                  </a:lnTo>
                  <a:lnTo>
                    <a:pt x="68722" y="20505"/>
                  </a:lnTo>
                  <a:lnTo>
                    <a:pt x="61878" y="1785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02" name="SMARTInkShape-388"/>
            <p:cNvSpPr/>
            <p:nvPr/>
          </p:nvSpPr>
          <p:spPr>
            <a:xfrm>
              <a:off x="6813755" y="1303734"/>
              <a:ext cx="124613" cy="142876"/>
            </a:xfrm>
            <a:custGeom>
              <a:avLst/>
              <a:gdLst/>
              <a:ahLst/>
              <a:cxnLst/>
              <a:rect l="0" t="0" r="0" b="0"/>
              <a:pathLst>
                <a:path w="124613" h="142876">
                  <a:moveTo>
                    <a:pt x="35315" y="0"/>
                  </a:moveTo>
                  <a:lnTo>
                    <a:pt x="35315" y="4741"/>
                  </a:lnTo>
                  <a:lnTo>
                    <a:pt x="34323" y="5145"/>
                  </a:lnTo>
                  <a:lnTo>
                    <a:pt x="30575" y="2948"/>
                  </a:lnTo>
                  <a:lnTo>
                    <a:pt x="29178" y="2958"/>
                  </a:lnTo>
                  <a:lnTo>
                    <a:pt x="28248" y="3956"/>
                  </a:lnTo>
                  <a:lnTo>
                    <a:pt x="27213" y="7712"/>
                  </a:lnTo>
                  <a:lnTo>
                    <a:pt x="25638" y="16396"/>
                  </a:lnTo>
                  <a:lnTo>
                    <a:pt x="19366" y="36606"/>
                  </a:lnTo>
                  <a:lnTo>
                    <a:pt x="15375" y="53841"/>
                  </a:lnTo>
                  <a:lnTo>
                    <a:pt x="10556" y="71516"/>
                  </a:lnTo>
                  <a:lnTo>
                    <a:pt x="6481" y="89320"/>
                  </a:lnTo>
                  <a:lnTo>
                    <a:pt x="1637" y="107164"/>
                  </a:lnTo>
                  <a:lnTo>
                    <a:pt x="0" y="126230"/>
                  </a:lnTo>
                  <a:lnTo>
                    <a:pt x="2421" y="133162"/>
                  </a:lnTo>
                  <a:lnTo>
                    <a:pt x="7320" y="140957"/>
                  </a:lnTo>
                  <a:lnTo>
                    <a:pt x="10636" y="142023"/>
                  </a:lnTo>
                  <a:lnTo>
                    <a:pt x="20850" y="142707"/>
                  </a:lnTo>
                  <a:lnTo>
                    <a:pt x="26570" y="140155"/>
                  </a:lnTo>
                  <a:lnTo>
                    <a:pt x="29485" y="138085"/>
                  </a:lnTo>
                  <a:lnTo>
                    <a:pt x="56343" y="97589"/>
                  </a:lnTo>
                  <a:lnTo>
                    <a:pt x="79800" y="56361"/>
                  </a:lnTo>
                  <a:lnTo>
                    <a:pt x="93833" y="39062"/>
                  </a:lnTo>
                  <a:lnTo>
                    <a:pt x="96050" y="32906"/>
                  </a:lnTo>
                  <a:lnTo>
                    <a:pt x="97633" y="30867"/>
                  </a:lnTo>
                  <a:lnTo>
                    <a:pt x="105356" y="27326"/>
                  </a:lnTo>
                  <a:lnTo>
                    <a:pt x="105821" y="28140"/>
                  </a:lnTo>
                  <a:lnTo>
                    <a:pt x="113816" y="69598"/>
                  </a:lnTo>
                  <a:lnTo>
                    <a:pt x="122702" y="113625"/>
                  </a:lnTo>
                  <a:lnTo>
                    <a:pt x="124612"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03" name="SMARTInkShape-389"/>
            <p:cNvSpPr/>
            <p:nvPr/>
          </p:nvSpPr>
          <p:spPr>
            <a:xfrm>
              <a:off x="6215063" y="1125141"/>
              <a:ext cx="160206" cy="320367"/>
            </a:xfrm>
            <a:custGeom>
              <a:avLst/>
              <a:gdLst/>
              <a:ahLst/>
              <a:cxnLst/>
              <a:rect l="0" t="0" r="0" b="0"/>
              <a:pathLst>
                <a:path w="160206" h="320367">
                  <a:moveTo>
                    <a:pt x="8929" y="0"/>
                  </a:moveTo>
                  <a:lnTo>
                    <a:pt x="8929" y="42240"/>
                  </a:lnTo>
                  <a:lnTo>
                    <a:pt x="18643" y="81226"/>
                  </a:lnTo>
                  <a:lnTo>
                    <a:pt x="26708" y="125128"/>
                  </a:lnTo>
                  <a:lnTo>
                    <a:pt x="34336" y="169679"/>
                  </a:lnTo>
                  <a:lnTo>
                    <a:pt x="35536" y="211668"/>
                  </a:lnTo>
                  <a:lnTo>
                    <a:pt x="34645" y="225043"/>
                  </a:lnTo>
                  <a:lnTo>
                    <a:pt x="27153" y="269057"/>
                  </a:lnTo>
                  <a:lnTo>
                    <a:pt x="26897" y="279260"/>
                  </a:lnTo>
                  <a:lnTo>
                    <a:pt x="25868" y="281423"/>
                  </a:lnTo>
                  <a:lnTo>
                    <a:pt x="24191" y="282865"/>
                  </a:lnTo>
                  <a:lnTo>
                    <a:pt x="22080" y="283827"/>
                  </a:lnTo>
                  <a:lnTo>
                    <a:pt x="20673" y="285460"/>
                  </a:lnTo>
                  <a:lnTo>
                    <a:pt x="17891" y="294555"/>
                  </a:lnTo>
                  <a:lnTo>
                    <a:pt x="17859" y="251230"/>
                  </a:lnTo>
                  <a:lnTo>
                    <a:pt x="22599" y="234621"/>
                  </a:lnTo>
                  <a:lnTo>
                    <a:pt x="38849" y="207072"/>
                  </a:lnTo>
                  <a:lnTo>
                    <a:pt x="47363" y="198526"/>
                  </a:lnTo>
                  <a:lnTo>
                    <a:pt x="68634" y="182835"/>
                  </a:lnTo>
                  <a:lnTo>
                    <a:pt x="78790" y="180479"/>
                  </a:lnTo>
                  <a:lnTo>
                    <a:pt x="87272" y="182077"/>
                  </a:lnTo>
                  <a:lnTo>
                    <a:pt x="110284" y="195928"/>
                  </a:lnTo>
                  <a:lnTo>
                    <a:pt x="125391" y="212062"/>
                  </a:lnTo>
                  <a:lnTo>
                    <a:pt x="151703" y="251921"/>
                  </a:lnTo>
                  <a:lnTo>
                    <a:pt x="158058" y="265805"/>
                  </a:lnTo>
                  <a:lnTo>
                    <a:pt x="160205" y="279385"/>
                  </a:lnTo>
                  <a:lnTo>
                    <a:pt x="155207" y="288212"/>
                  </a:lnTo>
                  <a:lnTo>
                    <a:pt x="146371" y="297758"/>
                  </a:lnTo>
                  <a:lnTo>
                    <a:pt x="118740" y="315137"/>
                  </a:lnTo>
                  <a:lnTo>
                    <a:pt x="76775" y="320218"/>
                  </a:lnTo>
                  <a:lnTo>
                    <a:pt x="33472" y="320366"/>
                  </a:lnTo>
                  <a:lnTo>
                    <a:pt x="0" y="3125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04" name="SMARTInkShape-390"/>
            <p:cNvSpPr/>
            <p:nvPr/>
          </p:nvSpPr>
          <p:spPr>
            <a:xfrm>
              <a:off x="4795242" y="1350266"/>
              <a:ext cx="151806" cy="96344"/>
            </a:xfrm>
            <a:custGeom>
              <a:avLst/>
              <a:gdLst/>
              <a:ahLst/>
              <a:cxnLst/>
              <a:rect l="0" t="0" r="0" b="0"/>
              <a:pathLst>
                <a:path w="151806" h="96344">
                  <a:moveTo>
                    <a:pt x="0" y="7047"/>
                  </a:moveTo>
                  <a:lnTo>
                    <a:pt x="0" y="46416"/>
                  </a:lnTo>
                  <a:lnTo>
                    <a:pt x="0" y="90327"/>
                  </a:lnTo>
                  <a:lnTo>
                    <a:pt x="0" y="95815"/>
                  </a:lnTo>
                  <a:lnTo>
                    <a:pt x="0" y="53225"/>
                  </a:lnTo>
                  <a:lnTo>
                    <a:pt x="2646" y="44768"/>
                  </a:lnTo>
                  <a:lnTo>
                    <a:pt x="6137" y="36710"/>
                  </a:lnTo>
                  <a:lnTo>
                    <a:pt x="7689" y="26514"/>
                  </a:lnTo>
                  <a:lnTo>
                    <a:pt x="10087" y="22009"/>
                  </a:lnTo>
                  <a:lnTo>
                    <a:pt x="28938" y="4472"/>
                  </a:lnTo>
                  <a:lnTo>
                    <a:pt x="35351" y="941"/>
                  </a:lnTo>
                  <a:lnTo>
                    <a:pt x="38451" y="0"/>
                  </a:lnTo>
                  <a:lnTo>
                    <a:pt x="61774" y="3415"/>
                  </a:lnTo>
                  <a:lnTo>
                    <a:pt x="95904" y="19157"/>
                  </a:lnTo>
                  <a:lnTo>
                    <a:pt x="104802" y="27642"/>
                  </a:lnTo>
                  <a:lnTo>
                    <a:pt x="140211" y="69507"/>
                  </a:lnTo>
                  <a:lnTo>
                    <a:pt x="142683" y="75486"/>
                  </a:lnTo>
                  <a:lnTo>
                    <a:pt x="148662" y="84431"/>
                  </a:lnTo>
                  <a:lnTo>
                    <a:pt x="151805" y="963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05" name="SMARTInkShape-391"/>
            <p:cNvSpPr/>
            <p:nvPr/>
          </p:nvSpPr>
          <p:spPr>
            <a:xfrm>
              <a:off x="4705945" y="1366242"/>
              <a:ext cx="26790" cy="107157"/>
            </a:xfrm>
            <a:custGeom>
              <a:avLst/>
              <a:gdLst/>
              <a:ahLst/>
              <a:cxnLst/>
              <a:rect l="0" t="0" r="0" b="0"/>
              <a:pathLst>
                <a:path w="26790" h="107157">
                  <a:moveTo>
                    <a:pt x="0" y="0"/>
                  </a:moveTo>
                  <a:lnTo>
                    <a:pt x="7068" y="16782"/>
                  </a:lnTo>
                  <a:lnTo>
                    <a:pt x="11024" y="29116"/>
                  </a:lnTo>
                  <a:lnTo>
                    <a:pt x="15835" y="42692"/>
                  </a:lnTo>
                  <a:lnTo>
                    <a:pt x="19905" y="55644"/>
                  </a:lnTo>
                  <a:lnTo>
                    <a:pt x="24750" y="69404"/>
                  </a:lnTo>
                  <a:lnTo>
                    <a:pt x="26789"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06" name="SMARTInkShape-392"/>
            <p:cNvSpPr/>
            <p:nvPr/>
          </p:nvSpPr>
          <p:spPr>
            <a:xfrm>
              <a:off x="4469817" y="1160968"/>
              <a:ext cx="164692" cy="339221"/>
            </a:xfrm>
            <a:custGeom>
              <a:avLst/>
              <a:gdLst/>
              <a:ahLst/>
              <a:cxnLst/>
              <a:rect l="0" t="0" r="0" b="0"/>
              <a:pathLst>
                <a:path w="164692" h="339221">
                  <a:moveTo>
                    <a:pt x="164691" y="8821"/>
                  </a:moveTo>
                  <a:lnTo>
                    <a:pt x="164691" y="4081"/>
                  </a:lnTo>
                  <a:lnTo>
                    <a:pt x="163699" y="2684"/>
                  </a:lnTo>
                  <a:lnTo>
                    <a:pt x="162045" y="1753"/>
                  </a:lnTo>
                  <a:lnTo>
                    <a:pt x="155596" y="137"/>
                  </a:lnTo>
                  <a:lnTo>
                    <a:pt x="151389" y="0"/>
                  </a:lnTo>
                  <a:lnTo>
                    <a:pt x="149869" y="956"/>
                  </a:lnTo>
                  <a:lnTo>
                    <a:pt x="148857" y="2586"/>
                  </a:lnTo>
                  <a:lnTo>
                    <a:pt x="148181" y="4664"/>
                  </a:lnTo>
                  <a:lnTo>
                    <a:pt x="134521" y="20885"/>
                  </a:lnTo>
                  <a:lnTo>
                    <a:pt x="110276" y="42699"/>
                  </a:lnTo>
                  <a:lnTo>
                    <a:pt x="68963" y="72446"/>
                  </a:lnTo>
                  <a:lnTo>
                    <a:pt x="25283" y="113596"/>
                  </a:lnTo>
                  <a:lnTo>
                    <a:pt x="999" y="145360"/>
                  </a:lnTo>
                  <a:lnTo>
                    <a:pt x="0" y="148464"/>
                  </a:lnTo>
                  <a:lnTo>
                    <a:pt x="327" y="151526"/>
                  </a:lnTo>
                  <a:lnTo>
                    <a:pt x="2881" y="160575"/>
                  </a:lnTo>
                  <a:lnTo>
                    <a:pt x="3744" y="167782"/>
                  </a:lnTo>
                  <a:lnTo>
                    <a:pt x="45637" y="212226"/>
                  </a:lnTo>
                  <a:lnTo>
                    <a:pt x="55553" y="226296"/>
                  </a:lnTo>
                  <a:lnTo>
                    <a:pt x="73533" y="243088"/>
                  </a:lnTo>
                  <a:lnTo>
                    <a:pt x="96121" y="279839"/>
                  </a:lnTo>
                  <a:lnTo>
                    <a:pt x="104031" y="302345"/>
                  </a:lnTo>
                  <a:lnTo>
                    <a:pt x="117558" y="321259"/>
                  </a:lnTo>
                  <a:lnTo>
                    <a:pt x="119552" y="333246"/>
                  </a:lnTo>
                  <a:lnTo>
                    <a:pt x="120707" y="335237"/>
                  </a:lnTo>
                  <a:lnTo>
                    <a:pt x="122470" y="336565"/>
                  </a:lnTo>
                  <a:lnTo>
                    <a:pt x="128972" y="3392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07" name="SMARTInkShape-393"/>
            <p:cNvSpPr/>
            <p:nvPr/>
          </p:nvSpPr>
          <p:spPr>
            <a:xfrm>
              <a:off x="7554516" y="1286969"/>
              <a:ext cx="167736" cy="159641"/>
            </a:xfrm>
            <a:custGeom>
              <a:avLst/>
              <a:gdLst/>
              <a:ahLst/>
              <a:cxnLst/>
              <a:rect l="0" t="0" r="0" b="0"/>
              <a:pathLst>
                <a:path w="167736" h="159641">
                  <a:moveTo>
                    <a:pt x="0" y="25695"/>
                  </a:moveTo>
                  <a:lnTo>
                    <a:pt x="0" y="12393"/>
                  </a:lnTo>
                  <a:lnTo>
                    <a:pt x="5291" y="7215"/>
                  </a:lnTo>
                  <a:lnTo>
                    <a:pt x="13265" y="2599"/>
                  </a:lnTo>
                  <a:lnTo>
                    <a:pt x="24325" y="0"/>
                  </a:lnTo>
                  <a:lnTo>
                    <a:pt x="40721" y="222"/>
                  </a:lnTo>
                  <a:lnTo>
                    <a:pt x="83598" y="14166"/>
                  </a:lnTo>
                  <a:lnTo>
                    <a:pt x="107121" y="23822"/>
                  </a:lnTo>
                  <a:lnTo>
                    <a:pt x="139501" y="50045"/>
                  </a:lnTo>
                  <a:lnTo>
                    <a:pt x="165323" y="84082"/>
                  </a:lnTo>
                  <a:lnTo>
                    <a:pt x="167735" y="90671"/>
                  </a:lnTo>
                  <a:lnTo>
                    <a:pt x="167386" y="93817"/>
                  </a:lnTo>
                  <a:lnTo>
                    <a:pt x="158564" y="114972"/>
                  </a:lnTo>
                  <a:lnTo>
                    <a:pt x="130931" y="144757"/>
                  </a:lnTo>
                  <a:lnTo>
                    <a:pt x="122353" y="148065"/>
                  </a:lnTo>
                  <a:lnTo>
                    <a:pt x="78279" y="158710"/>
                  </a:lnTo>
                  <a:lnTo>
                    <a:pt x="35718" y="15964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08" name="SMARTInkShape-394"/>
            <p:cNvSpPr/>
            <p:nvPr/>
          </p:nvSpPr>
          <p:spPr>
            <a:xfrm>
              <a:off x="4464844" y="1169789"/>
              <a:ext cx="17860" cy="348259"/>
            </a:xfrm>
            <a:custGeom>
              <a:avLst/>
              <a:gdLst/>
              <a:ahLst/>
              <a:cxnLst/>
              <a:rect l="0" t="0" r="0" b="0"/>
              <a:pathLst>
                <a:path w="17860" h="348259">
                  <a:moveTo>
                    <a:pt x="0" y="0"/>
                  </a:moveTo>
                  <a:lnTo>
                    <a:pt x="2645" y="26417"/>
                  </a:lnTo>
                  <a:lnTo>
                    <a:pt x="8378" y="70621"/>
                  </a:lnTo>
                  <a:lnTo>
                    <a:pt x="11412" y="91701"/>
                  </a:lnTo>
                  <a:lnTo>
                    <a:pt x="17293" y="136018"/>
                  </a:lnTo>
                  <a:lnTo>
                    <a:pt x="17785" y="177874"/>
                  </a:lnTo>
                  <a:lnTo>
                    <a:pt x="17849" y="215590"/>
                  </a:lnTo>
                  <a:lnTo>
                    <a:pt x="17858" y="255574"/>
                  </a:lnTo>
                  <a:lnTo>
                    <a:pt x="17859" y="297632"/>
                  </a:lnTo>
                  <a:lnTo>
                    <a:pt x="17859" y="337409"/>
                  </a:lnTo>
                  <a:lnTo>
                    <a:pt x="8929" y="34825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09" name="SMARTInkShape-395"/>
            <p:cNvSpPr/>
            <p:nvPr/>
          </p:nvSpPr>
          <p:spPr>
            <a:xfrm>
              <a:off x="3839875" y="1312664"/>
              <a:ext cx="151682" cy="303610"/>
            </a:xfrm>
            <a:custGeom>
              <a:avLst/>
              <a:gdLst/>
              <a:ahLst/>
              <a:cxnLst/>
              <a:rect l="0" t="0" r="0" b="0"/>
              <a:pathLst>
                <a:path w="151682" h="303610">
                  <a:moveTo>
                    <a:pt x="8820" y="0"/>
                  </a:moveTo>
                  <a:lnTo>
                    <a:pt x="0" y="0"/>
                  </a:lnTo>
                  <a:lnTo>
                    <a:pt x="20884" y="0"/>
                  </a:lnTo>
                  <a:lnTo>
                    <a:pt x="60822" y="13302"/>
                  </a:lnTo>
                  <a:lnTo>
                    <a:pt x="89372" y="24327"/>
                  </a:lnTo>
                  <a:lnTo>
                    <a:pt x="100184" y="26687"/>
                  </a:lnTo>
                  <a:lnTo>
                    <a:pt x="112840" y="32602"/>
                  </a:lnTo>
                  <a:lnTo>
                    <a:pt x="127725" y="35787"/>
                  </a:lnTo>
                  <a:lnTo>
                    <a:pt x="138860" y="42574"/>
                  </a:lnTo>
                  <a:lnTo>
                    <a:pt x="149809" y="51933"/>
                  </a:lnTo>
                  <a:lnTo>
                    <a:pt x="150857" y="55493"/>
                  </a:lnTo>
                  <a:lnTo>
                    <a:pt x="151681" y="88118"/>
                  </a:lnTo>
                  <a:lnTo>
                    <a:pt x="146951" y="104712"/>
                  </a:lnTo>
                  <a:lnTo>
                    <a:pt x="118685" y="146875"/>
                  </a:lnTo>
                  <a:lnTo>
                    <a:pt x="93055" y="189675"/>
                  </a:lnTo>
                  <a:lnTo>
                    <a:pt x="75375" y="232283"/>
                  </a:lnTo>
                  <a:lnTo>
                    <a:pt x="71535" y="251167"/>
                  </a:lnTo>
                  <a:lnTo>
                    <a:pt x="64555" y="263487"/>
                  </a:lnTo>
                  <a:lnTo>
                    <a:pt x="59057" y="270233"/>
                  </a:lnTo>
                  <a:lnTo>
                    <a:pt x="55952" y="279184"/>
                  </a:lnTo>
                  <a:lnTo>
                    <a:pt x="53580" y="288785"/>
                  </a:lnTo>
                  <a:lnTo>
                    <a:pt x="44539" y="30360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10" name="SMARTInkShape-396"/>
            <p:cNvSpPr/>
            <p:nvPr/>
          </p:nvSpPr>
          <p:spPr>
            <a:xfrm>
              <a:off x="8509992" y="1080492"/>
              <a:ext cx="8931" cy="107157"/>
            </a:xfrm>
            <a:custGeom>
              <a:avLst/>
              <a:gdLst/>
              <a:ahLst/>
              <a:cxnLst/>
              <a:rect l="0" t="0" r="0" b="0"/>
              <a:pathLst>
                <a:path w="8931" h="107157">
                  <a:moveTo>
                    <a:pt x="8930" y="0"/>
                  </a:moveTo>
                  <a:lnTo>
                    <a:pt x="4189" y="0"/>
                  </a:lnTo>
                  <a:lnTo>
                    <a:pt x="3784" y="1985"/>
                  </a:lnTo>
                  <a:lnTo>
                    <a:pt x="5973" y="14258"/>
                  </a:lnTo>
                  <a:lnTo>
                    <a:pt x="3203" y="30463"/>
                  </a:lnTo>
                  <a:lnTo>
                    <a:pt x="7980" y="64364"/>
                  </a:lnTo>
                  <a:lnTo>
                    <a:pt x="0"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11" name="SMARTInkShape-397"/>
            <p:cNvSpPr/>
            <p:nvPr/>
          </p:nvSpPr>
          <p:spPr>
            <a:xfrm>
              <a:off x="7027664" y="1160859"/>
              <a:ext cx="26717" cy="321470"/>
            </a:xfrm>
            <a:custGeom>
              <a:avLst/>
              <a:gdLst/>
              <a:ahLst/>
              <a:cxnLst/>
              <a:rect l="0" t="0" r="0" b="0"/>
              <a:pathLst>
                <a:path w="26717" h="321470">
                  <a:moveTo>
                    <a:pt x="17859" y="0"/>
                  </a:moveTo>
                  <a:lnTo>
                    <a:pt x="17859" y="42241"/>
                  </a:lnTo>
                  <a:lnTo>
                    <a:pt x="24927" y="76804"/>
                  </a:lnTo>
                  <a:lnTo>
                    <a:pt x="26421" y="115382"/>
                  </a:lnTo>
                  <a:lnTo>
                    <a:pt x="26716" y="151666"/>
                  </a:lnTo>
                  <a:lnTo>
                    <a:pt x="24129" y="187496"/>
                  </a:lnTo>
                  <a:lnTo>
                    <a:pt x="12548" y="231177"/>
                  </a:lnTo>
                  <a:lnTo>
                    <a:pt x="4666" y="273872"/>
                  </a:lnTo>
                  <a:lnTo>
                    <a:pt x="0" y="3214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12" name="SMARTInkShape-398"/>
            <p:cNvSpPr/>
            <p:nvPr/>
          </p:nvSpPr>
          <p:spPr>
            <a:xfrm>
              <a:off x="5504842" y="1321594"/>
              <a:ext cx="129792" cy="142876"/>
            </a:xfrm>
            <a:custGeom>
              <a:avLst/>
              <a:gdLst/>
              <a:ahLst/>
              <a:cxnLst/>
              <a:rect l="0" t="0" r="0" b="0"/>
              <a:pathLst>
                <a:path w="129792" h="142876">
                  <a:moveTo>
                    <a:pt x="85142" y="0"/>
                  </a:moveTo>
                  <a:lnTo>
                    <a:pt x="80402" y="0"/>
                  </a:lnTo>
                  <a:lnTo>
                    <a:pt x="79006" y="992"/>
                  </a:lnTo>
                  <a:lnTo>
                    <a:pt x="78074" y="2646"/>
                  </a:lnTo>
                  <a:lnTo>
                    <a:pt x="77454" y="4740"/>
                  </a:lnTo>
                  <a:lnTo>
                    <a:pt x="76048" y="6137"/>
                  </a:lnTo>
                  <a:lnTo>
                    <a:pt x="66662" y="11023"/>
                  </a:lnTo>
                  <a:lnTo>
                    <a:pt x="28396" y="48825"/>
                  </a:lnTo>
                  <a:lnTo>
                    <a:pt x="8988" y="82457"/>
                  </a:lnTo>
                  <a:lnTo>
                    <a:pt x="0" y="109977"/>
                  </a:lnTo>
                  <a:lnTo>
                    <a:pt x="4531" y="136799"/>
                  </a:lnTo>
                  <a:lnTo>
                    <a:pt x="5605" y="138825"/>
                  </a:lnTo>
                  <a:lnTo>
                    <a:pt x="7311" y="140175"/>
                  </a:lnTo>
                  <a:lnTo>
                    <a:pt x="11856" y="141675"/>
                  </a:lnTo>
                  <a:lnTo>
                    <a:pt x="25760" y="142717"/>
                  </a:lnTo>
                  <a:lnTo>
                    <a:pt x="31630" y="140159"/>
                  </a:lnTo>
                  <a:lnTo>
                    <a:pt x="43483" y="130432"/>
                  </a:lnTo>
                  <a:lnTo>
                    <a:pt x="52404" y="117139"/>
                  </a:lnTo>
                  <a:lnTo>
                    <a:pt x="65189" y="82386"/>
                  </a:lnTo>
                  <a:lnTo>
                    <a:pt x="67345" y="75311"/>
                  </a:lnTo>
                  <a:lnTo>
                    <a:pt x="74167" y="62685"/>
                  </a:lnTo>
                  <a:lnTo>
                    <a:pt x="76093" y="46422"/>
                  </a:lnTo>
                  <a:lnTo>
                    <a:pt x="77125" y="45831"/>
                  </a:lnTo>
                  <a:lnTo>
                    <a:pt x="84771" y="44694"/>
                  </a:lnTo>
                  <a:lnTo>
                    <a:pt x="86132" y="77421"/>
                  </a:lnTo>
                  <a:lnTo>
                    <a:pt x="91278" y="87321"/>
                  </a:lnTo>
                  <a:lnTo>
                    <a:pt x="94236" y="101389"/>
                  </a:lnTo>
                  <a:lnTo>
                    <a:pt x="100956" y="112282"/>
                  </a:lnTo>
                  <a:lnTo>
                    <a:pt x="108239" y="121794"/>
                  </a:lnTo>
                  <a:lnTo>
                    <a:pt x="113848" y="133897"/>
                  </a:lnTo>
                  <a:lnTo>
                    <a:pt x="120451" y="142349"/>
                  </a:lnTo>
                  <a:lnTo>
                    <a:pt x="129791"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13" name="SMARTInkShape-399"/>
            <p:cNvSpPr/>
            <p:nvPr/>
          </p:nvSpPr>
          <p:spPr>
            <a:xfrm>
              <a:off x="4232672" y="1178719"/>
              <a:ext cx="71438" cy="125016"/>
            </a:xfrm>
            <a:custGeom>
              <a:avLst/>
              <a:gdLst/>
              <a:ahLst/>
              <a:cxnLst/>
              <a:rect l="0" t="0" r="0" b="0"/>
              <a:pathLst>
                <a:path w="71438" h="125016">
                  <a:moveTo>
                    <a:pt x="0" y="0"/>
                  </a:moveTo>
                  <a:lnTo>
                    <a:pt x="7129" y="8121"/>
                  </a:lnTo>
                  <a:lnTo>
                    <a:pt x="15231" y="20376"/>
                  </a:lnTo>
                  <a:lnTo>
                    <a:pt x="20990" y="23939"/>
                  </a:lnTo>
                  <a:lnTo>
                    <a:pt x="22923" y="26873"/>
                  </a:lnTo>
                  <a:lnTo>
                    <a:pt x="28671" y="43195"/>
                  </a:lnTo>
                  <a:lnTo>
                    <a:pt x="36276" y="58439"/>
                  </a:lnTo>
                  <a:lnTo>
                    <a:pt x="44813" y="76516"/>
                  </a:lnTo>
                  <a:lnTo>
                    <a:pt x="59876" y="97888"/>
                  </a:lnTo>
                  <a:lnTo>
                    <a:pt x="62330" y="104029"/>
                  </a:lnTo>
                  <a:lnTo>
                    <a:pt x="68298" y="113065"/>
                  </a:lnTo>
                  <a:lnTo>
                    <a:pt x="71437" y="12501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14" name="SMARTInkShape-400"/>
            <p:cNvSpPr/>
            <p:nvPr/>
          </p:nvSpPr>
          <p:spPr>
            <a:xfrm>
              <a:off x="7956384" y="1285875"/>
              <a:ext cx="214124" cy="133791"/>
            </a:xfrm>
            <a:custGeom>
              <a:avLst/>
              <a:gdLst/>
              <a:ahLst/>
              <a:cxnLst/>
              <a:rect l="0" t="0" r="0" b="0"/>
              <a:pathLst>
                <a:path w="214124" h="133791">
                  <a:moveTo>
                    <a:pt x="8897" y="8930"/>
                  </a:moveTo>
                  <a:lnTo>
                    <a:pt x="8897" y="3785"/>
                  </a:lnTo>
                  <a:lnTo>
                    <a:pt x="8897" y="43146"/>
                  </a:lnTo>
                  <a:lnTo>
                    <a:pt x="8897" y="85395"/>
                  </a:lnTo>
                  <a:lnTo>
                    <a:pt x="7905" y="100819"/>
                  </a:lnTo>
                  <a:lnTo>
                    <a:pt x="336" y="123121"/>
                  </a:lnTo>
                  <a:lnTo>
                    <a:pt x="0" y="132538"/>
                  </a:lnTo>
                  <a:lnTo>
                    <a:pt x="2628" y="130674"/>
                  </a:lnTo>
                  <a:lnTo>
                    <a:pt x="4718" y="128788"/>
                  </a:lnTo>
                  <a:lnTo>
                    <a:pt x="9686" y="126692"/>
                  </a:lnTo>
                  <a:lnTo>
                    <a:pt x="12399" y="126133"/>
                  </a:lnTo>
                  <a:lnTo>
                    <a:pt x="20959" y="120606"/>
                  </a:lnTo>
                  <a:lnTo>
                    <a:pt x="38353" y="99900"/>
                  </a:lnTo>
                  <a:lnTo>
                    <a:pt x="47786" y="92025"/>
                  </a:lnTo>
                  <a:lnTo>
                    <a:pt x="65085" y="69800"/>
                  </a:lnTo>
                  <a:lnTo>
                    <a:pt x="71242" y="65749"/>
                  </a:lnTo>
                  <a:lnTo>
                    <a:pt x="74273" y="64668"/>
                  </a:lnTo>
                  <a:lnTo>
                    <a:pt x="76294" y="62956"/>
                  </a:lnTo>
                  <a:lnTo>
                    <a:pt x="79802" y="55009"/>
                  </a:lnTo>
                  <a:lnTo>
                    <a:pt x="80972" y="55524"/>
                  </a:lnTo>
                  <a:lnTo>
                    <a:pt x="87976" y="61392"/>
                  </a:lnTo>
                  <a:lnTo>
                    <a:pt x="90234" y="95089"/>
                  </a:lnTo>
                  <a:lnTo>
                    <a:pt x="96328" y="107124"/>
                  </a:lnTo>
                  <a:lnTo>
                    <a:pt x="96950" y="110112"/>
                  </a:lnTo>
                  <a:lnTo>
                    <a:pt x="107215" y="129975"/>
                  </a:lnTo>
                  <a:lnTo>
                    <a:pt x="109169" y="131299"/>
                  </a:lnTo>
                  <a:lnTo>
                    <a:pt x="114978" y="132769"/>
                  </a:lnTo>
                  <a:lnTo>
                    <a:pt x="135768" y="133790"/>
                  </a:lnTo>
                  <a:lnTo>
                    <a:pt x="150227" y="129159"/>
                  </a:lnTo>
                  <a:lnTo>
                    <a:pt x="158692" y="121565"/>
                  </a:lnTo>
                  <a:lnTo>
                    <a:pt x="166754" y="112568"/>
                  </a:lnTo>
                  <a:lnTo>
                    <a:pt x="181457" y="100933"/>
                  </a:lnTo>
                  <a:lnTo>
                    <a:pt x="208208" y="56428"/>
                  </a:lnTo>
                  <a:lnTo>
                    <a:pt x="213081" y="33709"/>
                  </a:lnTo>
                  <a:lnTo>
                    <a:pt x="214123" y="15402"/>
                  </a:lnTo>
                  <a:lnTo>
                    <a:pt x="213183" y="13245"/>
                  </a:lnTo>
                  <a:lnTo>
                    <a:pt x="211564" y="11806"/>
                  </a:lnTo>
                  <a:lnTo>
                    <a:pt x="209493" y="10847"/>
                  </a:lnTo>
                  <a:lnTo>
                    <a:pt x="208111" y="9216"/>
                  </a:lnTo>
                  <a:lnTo>
                    <a:pt x="20535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15" name="SMARTInkShape-401"/>
            <p:cNvSpPr/>
            <p:nvPr/>
          </p:nvSpPr>
          <p:spPr>
            <a:xfrm>
              <a:off x="6009680" y="1526977"/>
              <a:ext cx="1214438" cy="53579"/>
            </a:xfrm>
            <a:custGeom>
              <a:avLst/>
              <a:gdLst/>
              <a:ahLst/>
              <a:cxnLst/>
              <a:rect l="0" t="0" r="0" b="0"/>
              <a:pathLst>
                <a:path w="1214438" h="53579">
                  <a:moveTo>
                    <a:pt x="0" y="53578"/>
                  </a:moveTo>
                  <a:lnTo>
                    <a:pt x="7688" y="53578"/>
                  </a:lnTo>
                  <a:lnTo>
                    <a:pt x="28193" y="46510"/>
                  </a:lnTo>
                  <a:lnTo>
                    <a:pt x="69699" y="44812"/>
                  </a:lnTo>
                  <a:lnTo>
                    <a:pt x="114240" y="50806"/>
                  </a:lnTo>
                  <a:lnTo>
                    <a:pt x="154086" y="53030"/>
                  </a:lnTo>
                  <a:lnTo>
                    <a:pt x="188199" y="53415"/>
                  </a:lnTo>
                  <a:lnTo>
                    <a:pt x="230541" y="53546"/>
                  </a:lnTo>
                  <a:lnTo>
                    <a:pt x="267959" y="48828"/>
                  </a:lnTo>
                  <a:lnTo>
                    <a:pt x="305724" y="45886"/>
                  </a:lnTo>
                  <a:lnTo>
                    <a:pt x="346789" y="40274"/>
                  </a:lnTo>
                  <a:lnTo>
                    <a:pt x="390377" y="37068"/>
                  </a:lnTo>
                  <a:lnTo>
                    <a:pt x="422539" y="36318"/>
                  </a:lnTo>
                  <a:lnTo>
                    <a:pt x="455686" y="34993"/>
                  </a:lnTo>
                  <a:lnTo>
                    <a:pt x="486954" y="31096"/>
                  </a:lnTo>
                  <a:lnTo>
                    <a:pt x="520033" y="28703"/>
                  </a:lnTo>
                  <a:lnTo>
                    <a:pt x="553587" y="27640"/>
                  </a:lnTo>
                  <a:lnTo>
                    <a:pt x="585035" y="27167"/>
                  </a:lnTo>
                  <a:lnTo>
                    <a:pt x="615550" y="24311"/>
                  </a:lnTo>
                  <a:lnTo>
                    <a:pt x="646640" y="20726"/>
                  </a:lnTo>
                  <a:lnTo>
                    <a:pt x="680302" y="19133"/>
                  </a:lnTo>
                  <a:lnTo>
                    <a:pt x="712460" y="18425"/>
                  </a:lnTo>
                  <a:lnTo>
                    <a:pt x="744281" y="17119"/>
                  </a:lnTo>
                  <a:lnTo>
                    <a:pt x="778268" y="13230"/>
                  </a:lnTo>
                  <a:lnTo>
                    <a:pt x="810571" y="10841"/>
                  </a:lnTo>
                  <a:lnTo>
                    <a:pt x="841465" y="8787"/>
                  </a:lnTo>
                  <a:lnTo>
                    <a:pt x="871732" y="4566"/>
                  </a:lnTo>
                  <a:lnTo>
                    <a:pt x="901720" y="2029"/>
                  </a:lnTo>
                  <a:lnTo>
                    <a:pt x="943848" y="601"/>
                  </a:lnTo>
                  <a:lnTo>
                    <a:pt x="981466" y="178"/>
                  </a:lnTo>
                  <a:lnTo>
                    <a:pt x="1024991" y="35"/>
                  </a:lnTo>
                  <a:lnTo>
                    <a:pt x="1067397" y="7"/>
                  </a:lnTo>
                  <a:lnTo>
                    <a:pt x="1108105" y="0"/>
                  </a:lnTo>
                  <a:lnTo>
                    <a:pt x="1149392" y="0"/>
                  </a:lnTo>
                  <a:lnTo>
                    <a:pt x="1187498" y="0"/>
                  </a:lnTo>
                  <a:lnTo>
                    <a:pt x="121443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16" name="SMARTInkShape-402"/>
            <p:cNvSpPr/>
            <p:nvPr/>
          </p:nvSpPr>
          <p:spPr>
            <a:xfrm>
              <a:off x="7590234" y="1348383"/>
              <a:ext cx="26790" cy="348259"/>
            </a:xfrm>
            <a:custGeom>
              <a:avLst/>
              <a:gdLst/>
              <a:ahLst/>
              <a:cxnLst/>
              <a:rect l="0" t="0" r="0" b="0"/>
              <a:pathLst>
                <a:path w="26790" h="348259">
                  <a:moveTo>
                    <a:pt x="0" y="0"/>
                  </a:moveTo>
                  <a:lnTo>
                    <a:pt x="0" y="12429"/>
                  </a:lnTo>
                  <a:lnTo>
                    <a:pt x="15446" y="56476"/>
                  </a:lnTo>
                  <a:lnTo>
                    <a:pt x="19791" y="78580"/>
                  </a:lnTo>
                  <a:lnTo>
                    <a:pt x="24715" y="100343"/>
                  </a:lnTo>
                  <a:lnTo>
                    <a:pt x="26517" y="143153"/>
                  </a:lnTo>
                  <a:lnTo>
                    <a:pt x="26754" y="182819"/>
                  </a:lnTo>
                  <a:lnTo>
                    <a:pt x="26787" y="227110"/>
                  </a:lnTo>
                  <a:lnTo>
                    <a:pt x="26789" y="270031"/>
                  </a:lnTo>
                  <a:lnTo>
                    <a:pt x="25797" y="288479"/>
                  </a:lnTo>
                  <a:lnTo>
                    <a:pt x="18228" y="323913"/>
                  </a:lnTo>
                  <a:lnTo>
                    <a:pt x="17968" y="333217"/>
                  </a:lnTo>
                  <a:lnTo>
                    <a:pt x="15262" y="339258"/>
                  </a:lnTo>
                  <a:lnTo>
                    <a:pt x="8930" y="34825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17" name="SMARTInkShape-403"/>
            <p:cNvSpPr/>
            <p:nvPr/>
          </p:nvSpPr>
          <p:spPr>
            <a:xfrm>
              <a:off x="4313071" y="1187648"/>
              <a:ext cx="62477" cy="98228"/>
            </a:xfrm>
            <a:custGeom>
              <a:avLst/>
              <a:gdLst/>
              <a:ahLst/>
              <a:cxnLst/>
              <a:rect l="0" t="0" r="0" b="0"/>
              <a:pathLst>
                <a:path w="62477" h="98228">
                  <a:moveTo>
                    <a:pt x="8898" y="0"/>
                  </a:moveTo>
                  <a:lnTo>
                    <a:pt x="77" y="0"/>
                  </a:lnTo>
                  <a:lnTo>
                    <a:pt x="0" y="4741"/>
                  </a:lnTo>
                  <a:lnTo>
                    <a:pt x="2628" y="9714"/>
                  </a:lnTo>
                  <a:lnTo>
                    <a:pt x="32741" y="50776"/>
                  </a:lnTo>
                  <a:lnTo>
                    <a:pt x="50902" y="79768"/>
                  </a:lnTo>
                  <a:lnTo>
                    <a:pt x="53363" y="86054"/>
                  </a:lnTo>
                  <a:lnTo>
                    <a:pt x="62476" y="9822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18" name="SMARTInkShape-404"/>
            <p:cNvSpPr/>
            <p:nvPr/>
          </p:nvSpPr>
          <p:spPr>
            <a:xfrm>
              <a:off x="5304244" y="1169789"/>
              <a:ext cx="142866" cy="293135"/>
            </a:xfrm>
            <a:custGeom>
              <a:avLst/>
              <a:gdLst/>
              <a:ahLst/>
              <a:cxnLst/>
              <a:rect l="0" t="0" r="0" b="0"/>
              <a:pathLst>
                <a:path w="142866" h="293135">
                  <a:moveTo>
                    <a:pt x="8920" y="0"/>
                  </a:moveTo>
                  <a:lnTo>
                    <a:pt x="9912" y="31045"/>
                  </a:lnTo>
                  <a:lnTo>
                    <a:pt x="16609" y="64440"/>
                  </a:lnTo>
                  <a:lnTo>
                    <a:pt x="17686" y="107411"/>
                  </a:lnTo>
                  <a:lnTo>
                    <a:pt x="17828" y="151838"/>
                  </a:lnTo>
                  <a:lnTo>
                    <a:pt x="17847" y="196458"/>
                  </a:lnTo>
                  <a:lnTo>
                    <a:pt x="10161" y="240551"/>
                  </a:lnTo>
                  <a:lnTo>
                    <a:pt x="6438" y="268210"/>
                  </a:lnTo>
                  <a:lnTo>
                    <a:pt x="839" y="284432"/>
                  </a:lnTo>
                  <a:lnTo>
                    <a:pt x="102" y="293134"/>
                  </a:lnTo>
                  <a:lnTo>
                    <a:pt x="0" y="282115"/>
                  </a:lnTo>
                  <a:lnTo>
                    <a:pt x="18082" y="240844"/>
                  </a:lnTo>
                  <a:lnTo>
                    <a:pt x="33755" y="206157"/>
                  </a:lnTo>
                  <a:lnTo>
                    <a:pt x="72796" y="168191"/>
                  </a:lnTo>
                  <a:lnTo>
                    <a:pt x="82289" y="164049"/>
                  </a:lnTo>
                  <a:lnTo>
                    <a:pt x="99811" y="161389"/>
                  </a:lnTo>
                  <a:lnTo>
                    <a:pt x="114454" y="165669"/>
                  </a:lnTo>
                  <a:lnTo>
                    <a:pt x="122962" y="178472"/>
                  </a:lnTo>
                  <a:lnTo>
                    <a:pt x="130685" y="202701"/>
                  </a:lnTo>
                  <a:lnTo>
                    <a:pt x="141434" y="246898"/>
                  </a:lnTo>
                  <a:lnTo>
                    <a:pt x="142828" y="283459"/>
                  </a:lnTo>
                  <a:lnTo>
                    <a:pt x="142865" y="2768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19" name="SMARTInkShape-405"/>
            <p:cNvSpPr/>
            <p:nvPr/>
          </p:nvSpPr>
          <p:spPr>
            <a:xfrm>
              <a:off x="4920258" y="1321594"/>
              <a:ext cx="169287" cy="294680"/>
            </a:xfrm>
            <a:custGeom>
              <a:avLst/>
              <a:gdLst/>
              <a:ahLst/>
              <a:cxnLst/>
              <a:rect l="0" t="0" r="0" b="0"/>
              <a:pathLst>
                <a:path w="169287" h="294680">
                  <a:moveTo>
                    <a:pt x="151805" y="0"/>
                  </a:moveTo>
                  <a:lnTo>
                    <a:pt x="139376" y="0"/>
                  </a:lnTo>
                  <a:lnTo>
                    <a:pt x="126073" y="9481"/>
                  </a:lnTo>
                  <a:lnTo>
                    <a:pt x="82052" y="51934"/>
                  </a:lnTo>
                  <a:lnTo>
                    <a:pt x="69842" y="64115"/>
                  </a:lnTo>
                  <a:lnTo>
                    <a:pt x="65768" y="73475"/>
                  </a:lnTo>
                  <a:lnTo>
                    <a:pt x="64681" y="78749"/>
                  </a:lnTo>
                  <a:lnTo>
                    <a:pt x="62965" y="82265"/>
                  </a:lnTo>
                  <a:lnTo>
                    <a:pt x="60827" y="84609"/>
                  </a:lnTo>
                  <a:lnTo>
                    <a:pt x="58411" y="86171"/>
                  </a:lnTo>
                  <a:lnTo>
                    <a:pt x="57792" y="88205"/>
                  </a:lnTo>
                  <a:lnTo>
                    <a:pt x="58372" y="90554"/>
                  </a:lnTo>
                  <a:lnTo>
                    <a:pt x="62955" y="98208"/>
                  </a:lnTo>
                  <a:lnTo>
                    <a:pt x="67006" y="102518"/>
                  </a:lnTo>
                  <a:lnTo>
                    <a:pt x="72113" y="105095"/>
                  </a:lnTo>
                  <a:lnTo>
                    <a:pt x="74865" y="105782"/>
                  </a:lnTo>
                  <a:lnTo>
                    <a:pt x="76699" y="105248"/>
                  </a:lnTo>
                  <a:lnTo>
                    <a:pt x="77921" y="103899"/>
                  </a:lnTo>
                  <a:lnTo>
                    <a:pt x="78737" y="102008"/>
                  </a:lnTo>
                  <a:lnTo>
                    <a:pt x="80272" y="100748"/>
                  </a:lnTo>
                  <a:lnTo>
                    <a:pt x="89866" y="96078"/>
                  </a:lnTo>
                  <a:lnTo>
                    <a:pt x="123620" y="63900"/>
                  </a:lnTo>
                  <a:lnTo>
                    <a:pt x="124602" y="58180"/>
                  </a:lnTo>
                  <a:lnTo>
                    <a:pt x="125732" y="56646"/>
                  </a:lnTo>
                  <a:lnTo>
                    <a:pt x="132667" y="53982"/>
                  </a:lnTo>
                  <a:lnTo>
                    <a:pt x="133093" y="54839"/>
                  </a:lnTo>
                  <a:lnTo>
                    <a:pt x="133833" y="61302"/>
                  </a:lnTo>
                  <a:lnTo>
                    <a:pt x="140060" y="69398"/>
                  </a:lnTo>
                  <a:lnTo>
                    <a:pt x="151896" y="110505"/>
                  </a:lnTo>
                  <a:lnTo>
                    <a:pt x="159375" y="139947"/>
                  </a:lnTo>
                  <a:lnTo>
                    <a:pt x="161458" y="162728"/>
                  </a:lnTo>
                  <a:lnTo>
                    <a:pt x="166791" y="176428"/>
                  </a:lnTo>
                  <a:lnTo>
                    <a:pt x="169286" y="205722"/>
                  </a:lnTo>
                  <a:lnTo>
                    <a:pt x="162460" y="226873"/>
                  </a:lnTo>
                  <a:lnTo>
                    <a:pt x="151557" y="247515"/>
                  </a:lnTo>
                  <a:lnTo>
                    <a:pt x="139849" y="261440"/>
                  </a:lnTo>
                  <a:lnTo>
                    <a:pt x="109606" y="279753"/>
                  </a:lnTo>
                  <a:lnTo>
                    <a:pt x="66679" y="289964"/>
                  </a:lnTo>
                  <a:lnTo>
                    <a:pt x="26162" y="294059"/>
                  </a:lnTo>
                  <a:lnTo>
                    <a:pt x="0" y="29467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20" name="SMARTInkShape-406"/>
            <p:cNvSpPr/>
            <p:nvPr/>
          </p:nvSpPr>
          <p:spPr>
            <a:xfrm>
              <a:off x="6000951" y="1277087"/>
              <a:ext cx="151605" cy="203211"/>
            </a:xfrm>
            <a:custGeom>
              <a:avLst/>
              <a:gdLst/>
              <a:ahLst/>
              <a:cxnLst/>
              <a:rect l="0" t="0" r="0" b="0"/>
              <a:pathLst>
                <a:path w="151605" h="203211">
                  <a:moveTo>
                    <a:pt x="106954" y="17718"/>
                  </a:moveTo>
                  <a:lnTo>
                    <a:pt x="124338" y="335"/>
                  </a:lnTo>
                  <a:lnTo>
                    <a:pt x="119933" y="0"/>
                  </a:lnTo>
                  <a:lnTo>
                    <a:pt x="115038" y="2567"/>
                  </a:lnTo>
                  <a:lnTo>
                    <a:pt x="73676" y="42100"/>
                  </a:lnTo>
                  <a:lnTo>
                    <a:pt x="38447" y="82040"/>
                  </a:lnTo>
                  <a:lnTo>
                    <a:pt x="11369" y="122467"/>
                  </a:lnTo>
                  <a:lnTo>
                    <a:pt x="4941" y="135710"/>
                  </a:lnTo>
                  <a:lnTo>
                    <a:pt x="476" y="171145"/>
                  </a:lnTo>
                  <a:lnTo>
                    <a:pt x="0" y="187311"/>
                  </a:lnTo>
                  <a:lnTo>
                    <a:pt x="2534" y="194957"/>
                  </a:lnTo>
                  <a:lnTo>
                    <a:pt x="4599" y="198385"/>
                  </a:lnTo>
                  <a:lnTo>
                    <a:pt x="6968" y="200670"/>
                  </a:lnTo>
                  <a:lnTo>
                    <a:pt x="12246" y="203210"/>
                  </a:lnTo>
                  <a:lnTo>
                    <a:pt x="15041" y="202895"/>
                  </a:lnTo>
                  <a:lnTo>
                    <a:pt x="35539" y="194138"/>
                  </a:lnTo>
                  <a:lnTo>
                    <a:pt x="62677" y="167877"/>
                  </a:lnTo>
                  <a:lnTo>
                    <a:pt x="91855" y="123713"/>
                  </a:lnTo>
                  <a:lnTo>
                    <a:pt x="102943" y="104213"/>
                  </a:lnTo>
                  <a:lnTo>
                    <a:pt x="105766" y="91081"/>
                  </a:lnTo>
                  <a:lnTo>
                    <a:pt x="106799" y="61995"/>
                  </a:lnTo>
                  <a:lnTo>
                    <a:pt x="104240" y="54595"/>
                  </a:lnTo>
                  <a:lnTo>
                    <a:pt x="98134" y="44682"/>
                  </a:lnTo>
                  <a:lnTo>
                    <a:pt x="102798" y="44559"/>
                  </a:lnTo>
                  <a:lnTo>
                    <a:pt x="104184" y="45533"/>
                  </a:lnTo>
                  <a:lnTo>
                    <a:pt x="105108" y="47176"/>
                  </a:lnTo>
                  <a:lnTo>
                    <a:pt x="105724" y="49263"/>
                  </a:lnTo>
                  <a:lnTo>
                    <a:pt x="113861" y="62600"/>
                  </a:lnTo>
                  <a:lnTo>
                    <a:pt x="124900" y="102411"/>
                  </a:lnTo>
                  <a:lnTo>
                    <a:pt x="132837" y="144914"/>
                  </a:lnTo>
                  <a:lnTo>
                    <a:pt x="134468" y="162341"/>
                  </a:lnTo>
                  <a:lnTo>
                    <a:pt x="140759" y="180267"/>
                  </a:lnTo>
                  <a:lnTo>
                    <a:pt x="141397" y="185615"/>
                  </a:lnTo>
                  <a:lnTo>
                    <a:pt x="142815" y="189181"/>
                  </a:lnTo>
                  <a:lnTo>
                    <a:pt x="144752" y="191558"/>
                  </a:lnTo>
                  <a:lnTo>
                    <a:pt x="151604" y="19631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21" name="SMARTInkShape-407"/>
            <p:cNvSpPr/>
            <p:nvPr/>
          </p:nvSpPr>
          <p:spPr>
            <a:xfrm>
              <a:off x="3571888" y="1205508"/>
              <a:ext cx="285738" cy="294190"/>
            </a:xfrm>
            <a:custGeom>
              <a:avLst/>
              <a:gdLst/>
              <a:ahLst/>
              <a:cxnLst/>
              <a:rect l="0" t="0" r="0" b="0"/>
              <a:pathLst>
                <a:path w="285738" h="294190">
                  <a:moveTo>
                    <a:pt x="89284" y="0"/>
                  </a:moveTo>
                  <a:lnTo>
                    <a:pt x="71566" y="0"/>
                  </a:lnTo>
                  <a:lnTo>
                    <a:pt x="66726" y="4740"/>
                  </a:lnTo>
                  <a:lnTo>
                    <a:pt x="64375" y="9713"/>
                  </a:lnTo>
                  <a:lnTo>
                    <a:pt x="53422" y="51767"/>
                  </a:lnTo>
                  <a:lnTo>
                    <a:pt x="44546" y="92715"/>
                  </a:lnTo>
                  <a:lnTo>
                    <a:pt x="32325" y="134395"/>
                  </a:lnTo>
                  <a:lnTo>
                    <a:pt x="20439" y="171585"/>
                  </a:lnTo>
                  <a:lnTo>
                    <a:pt x="15969" y="194376"/>
                  </a:lnTo>
                  <a:lnTo>
                    <a:pt x="8360" y="211051"/>
                  </a:lnTo>
                  <a:lnTo>
                    <a:pt x="5569" y="215115"/>
                  </a:lnTo>
                  <a:lnTo>
                    <a:pt x="2468" y="224922"/>
                  </a:lnTo>
                  <a:lnTo>
                    <a:pt x="6" y="267835"/>
                  </a:lnTo>
                  <a:lnTo>
                    <a:pt x="0" y="270830"/>
                  </a:lnTo>
                  <a:lnTo>
                    <a:pt x="988" y="272827"/>
                  </a:lnTo>
                  <a:lnTo>
                    <a:pt x="2639" y="274158"/>
                  </a:lnTo>
                  <a:lnTo>
                    <a:pt x="4731" y="275045"/>
                  </a:lnTo>
                  <a:lnTo>
                    <a:pt x="6127" y="276629"/>
                  </a:lnTo>
                  <a:lnTo>
                    <a:pt x="11011" y="286300"/>
                  </a:lnTo>
                  <a:lnTo>
                    <a:pt x="16496" y="293024"/>
                  </a:lnTo>
                  <a:lnTo>
                    <a:pt x="31668" y="294189"/>
                  </a:lnTo>
                  <a:lnTo>
                    <a:pt x="41518" y="291816"/>
                  </a:lnTo>
                  <a:lnTo>
                    <a:pt x="67229" y="280412"/>
                  </a:lnTo>
                  <a:lnTo>
                    <a:pt x="107766" y="272553"/>
                  </a:lnTo>
                  <a:lnTo>
                    <a:pt x="144806" y="258791"/>
                  </a:lnTo>
                  <a:lnTo>
                    <a:pt x="183705" y="247021"/>
                  </a:lnTo>
                  <a:lnTo>
                    <a:pt x="228326" y="241621"/>
                  </a:lnTo>
                  <a:lnTo>
                    <a:pt x="238062" y="243978"/>
                  </a:lnTo>
                  <a:lnTo>
                    <a:pt x="249121" y="248238"/>
                  </a:lnTo>
                  <a:lnTo>
                    <a:pt x="264783" y="250787"/>
                  </a:lnTo>
                  <a:lnTo>
                    <a:pt x="276784" y="257052"/>
                  </a:lnTo>
                  <a:lnTo>
                    <a:pt x="285737" y="25896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22" name="SMARTInkShape-408"/>
            <p:cNvSpPr/>
            <p:nvPr/>
          </p:nvSpPr>
          <p:spPr>
            <a:xfrm>
              <a:off x="8188523" y="1268290"/>
              <a:ext cx="205384" cy="169354"/>
            </a:xfrm>
            <a:custGeom>
              <a:avLst/>
              <a:gdLst/>
              <a:ahLst/>
              <a:cxnLst/>
              <a:rect l="0" t="0" r="0" b="0"/>
              <a:pathLst>
                <a:path w="205384" h="169354">
                  <a:moveTo>
                    <a:pt x="0" y="89023"/>
                  </a:moveTo>
                  <a:lnTo>
                    <a:pt x="12429" y="89023"/>
                  </a:lnTo>
                  <a:lnTo>
                    <a:pt x="18092" y="91668"/>
                  </a:lnTo>
                  <a:lnTo>
                    <a:pt x="23917" y="95159"/>
                  </a:lnTo>
                  <a:lnTo>
                    <a:pt x="35739" y="97400"/>
                  </a:lnTo>
                  <a:lnTo>
                    <a:pt x="38709" y="97584"/>
                  </a:lnTo>
                  <a:lnTo>
                    <a:pt x="44655" y="95143"/>
                  </a:lnTo>
                  <a:lnTo>
                    <a:pt x="65852" y="76700"/>
                  </a:lnTo>
                  <a:lnTo>
                    <a:pt x="92284" y="37014"/>
                  </a:lnTo>
                  <a:lnTo>
                    <a:pt x="96466" y="24885"/>
                  </a:lnTo>
                  <a:lnTo>
                    <a:pt x="98181" y="651"/>
                  </a:lnTo>
                  <a:lnTo>
                    <a:pt x="88733" y="0"/>
                  </a:lnTo>
                  <a:lnTo>
                    <a:pt x="81439" y="2493"/>
                  </a:lnTo>
                  <a:lnTo>
                    <a:pt x="74890" y="5917"/>
                  </a:lnTo>
                  <a:lnTo>
                    <a:pt x="65626" y="8836"/>
                  </a:lnTo>
                  <a:lnTo>
                    <a:pt x="59594" y="13035"/>
                  </a:lnTo>
                  <a:lnTo>
                    <a:pt x="50621" y="25718"/>
                  </a:lnTo>
                  <a:lnTo>
                    <a:pt x="46418" y="37303"/>
                  </a:lnTo>
                  <a:lnTo>
                    <a:pt x="44805" y="76299"/>
                  </a:lnTo>
                  <a:lnTo>
                    <a:pt x="45671" y="100767"/>
                  </a:lnTo>
                  <a:lnTo>
                    <a:pt x="55675" y="139945"/>
                  </a:lnTo>
                  <a:lnTo>
                    <a:pt x="65899" y="153982"/>
                  </a:lnTo>
                  <a:lnTo>
                    <a:pt x="71622" y="157581"/>
                  </a:lnTo>
                  <a:lnTo>
                    <a:pt x="74537" y="158541"/>
                  </a:lnTo>
                  <a:lnTo>
                    <a:pt x="76481" y="160173"/>
                  </a:lnTo>
                  <a:lnTo>
                    <a:pt x="80208" y="166218"/>
                  </a:lnTo>
                  <a:lnTo>
                    <a:pt x="84596" y="167980"/>
                  </a:lnTo>
                  <a:lnTo>
                    <a:pt x="110166" y="169353"/>
                  </a:lnTo>
                  <a:lnTo>
                    <a:pt x="112139" y="168373"/>
                  </a:lnTo>
                  <a:lnTo>
                    <a:pt x="113455" y="166727"/>
                  </a:lnTo>
                  <a:lnTo>
                    <a:pt x="114331" y="164638"/>
                  </a:lnTo>
                  <a:lnTo>
                    <a:pt x="115909" y="163246"/>
                  </a:lnTo>
                  <a:lnTo>
                    <a:pt x="120307" y="161698"/>
                  </a:lnTo>
                  <a:lnTo>
                    <a:pt x="121877" y="160293"/>
                  </a:lnTo>
                  <a:lnTo>
                    <a:pt x="131901" y="142417"/>
                  </a:lnTo>
                  <a:lnTo>
                    <a:pt x="133866" y="111652"/>
                  </a:lnTo>
                  <a:lnTo>
                    <a:pt x="134931" y="83149"/>
                  </a:lnTo>
                  <a:lnTo>
                    <a:pt x="141072" y="68320"/>
                  </a:lnTo>
                  <a:lnTo>
                    <a:pt x="149391" y="53918"/>
                  </a:lnTo>
                  <a:lnTo>
                    <a:pt x="151725" y="47624"/>
                  </a:lnTo>
                  <a:lnTo>
                    <a:pt x="172754" y="23549"/>
                  </a:lnTo>
                  <a:lnTo>
                    <a:pt x="178645" y="20236"/>
                  </a:lnTo>
                  <a:lnTo>
                    <a:pt x="193483" y="16942"/>
                  </a:lnTo>
                  <a:lnTo>
                    <a:pt x="205383" y="865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23" name="SMARTInkShape-409"/>
            <p:cNvSpPr/>
            <p:nvPr/>
          </p:nvSpPr>
          <p:spPr>
            <a:xfrm>
              <a:off x="5697141" y="1289660"/>
              <a:ext cx="142816" cy="174810"/>
            </a:xfrm>
            <a:custGeom>
              <a:avLst/>
              <a:gdLst/>
              <a:ahLst/>
              <a:cxnLst/>
              <a:rect l="0" t="0" r="0" b="0"/>
              <a:pathLst>
                <a:path w="142816" h="174810">
                  <a:moveTo>
                    <a:pt x="107156" y="5145"/>
                  </a:moveTo>
                  <a:lnTo>
                    <a:pt x="107156" y="404"/>
                  </a:lnTo>
                  <a:lnTo>
                    <a:pt x="106164" y="0"/>
                  </a:lnTo>
                  <a:lnTo>
                    <a:pt x="84213" y="13093"/>
                  </a:lnTo>
                  <a:lnTo>
                    <a:pt x="57545" y="36155"/>
                  </a:lnTo>
                  <a:lnTo>
                    <a:pt x="44844" y="42579"/>
                  </a:lnTo>
                  <a:lnTo>
                    <a:pt x="41802" y="44984"/>
                  </a:lnTo>
                  <a:lnTo>
                    <a:pt x="38422" y="50302"/>
                  </a:lnTo>
                  <a:lnTo>
                    <a:pt x="36252" y="61800"/>
                  </a:lnTo>
                  <a:lnTo>
                    <a:pt x="38601" y="67697"/>
                  </a:lnTo>
                  <a:lnTo>
                    <a:pt x="48194" y="79568"/>
                  </a:lnTo>
                  <a:lnTo>
                    <a:pt x="53830" y="82870"/>
                  </a:lnTo>
                  <a:lnTo>
                    <a:pt x="98465" y="96467"/>
                  </a:lnTo>
                  <a:lnTo>
                    <a:pt x="116156" y="101326"/>
                  </a:lnTo>
                  <a:lnTo>
                    <a:pt x="127031" y="103454"/>
                  </a:lnTo>
                  <a:lnTo>
                    <a:pt x="140592" y="110940"/>
                  </a:lnTo>
                  <a:lnTo>
                    <a:pt x="141353" y="112386"/>
                  </a:lnTo>
                  <a:lnTo>
                    <a:pt x="142675" y="124610"/>
                  </a:lnTo>
                  <a:lnTo>
                    <a:pt x="142815" y="133256"/>
                  </a:lnTo>
                  <a:lnTo>
                    <a:pt x="140202" y="139143"/>
                  </a:lnTo>
                  <a:lnTo>
                    <a:pt x="138118" y="142102"/>
                  </a:lnTo>
                  <a:lnTo>
                    <a:pt x="134741" y="144075"/>
                  </a:lnTo>
                  <a:lnTo>
                    <a:pt x="95279" y="157502"/>
                  </a:lnTo>
                  <a:lnTo>
                    <a:pt x="51457" y="167790"/>
                  </a:lnTo>
                  <a:lnTo>
                    <a:pt x="16595" y="174193"/>
                  </a:lnTo>
                  <a:lnTo>
                    <a:pt x="0" y="17480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24" name="SMARTInkShape-410"/>
            <p:cNvSpPr/>
            <p:nvPr/>
          </p:nvSpPr>
          <p:spPr>
            <a:xfrm>
              <a:off x="7787245" y="1276945"/>
              <a:ext cx="93535" cy="142426"/>
            </a:xfrm>
            <a:custGeom>
              <a:avLst/>
              <a:gdLst/>
              <a:ahLst/>
              <a:cxnLst/>
              <a:rect l="0" t="0" r="0" b="0"/>
              <a:pathLst>
                <a:path w="93535" h="142426">
                  <a:moveTo>
                    <a:pt x="70880" y="26789"/>
                  </a:moveTo>
                  <a:lnTo>
                    <a:pt x="66139" y="26789"/>
                  </a:lnTo>
                  <a:lnTo>
                    <a:pt x="53711" y="31530"/>
                  </a:lnTo>
                  <a:lnTo>
                    <a:pt x="45720" y="39149"/>
                  </a:lnTo>
                  <a:lnTo>
                    <a:pt x="12240" y="83478"/>
                  </a:lnTo>
                  <a:lnTo>
                    <a:pt x="2264" y="104537"/>
                  </a:lnTo>
                  <a:lnTo>
                    <a:pt x="0" y="123286"/>
                  </a:lnTo>
                  <a:lnTo>
                    <a:pt x="807" y="126839"/>
                  </a:lnTo>
                  <a:lnTo>
                    <a:pt x="2337" y="129208"/>
                  </a:lnTo>
                  <a:lnTo>
                    <a:pt x="14707" y="139458"/>
                  </a:lnTo>
                  <a:lnTo>
                    <a:pt x="23368" y="141863"/>
                  </a:lnTo>
                  <a:lnTo>
                    <a:pt x="29258" y="142425"/>
                  </a:lnTo>
                  <a:lnTo>
                    <a:pt x="42893" y="138002"/>
                  </a:lnTo>
                  <a:lnTo>
                    <a:pt x="51165" y="130457"/>
                  </a:lnTo>
                  <a:lnTo>
                    <a:pt x="82754" y="87656"/>
                  </a:lnTo>
                  <a:lnTo>
                    <a:pt x="86079" y="78315"/>
                  </a:lnTo>
                  <a:lnTo>
                    <a:pt x="93534" y="50332"/>
                  </a:lnTo>
                  <a:lnTo>
                    <a:pt x="88299" y="15851"/>
                  </a:lnTo>
                  <a:lnTo>
                    <a:pt x="7981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25" name="SMARTInkShape-411"/>
            <p:cNvSpPr/>
            <p:nvPr/>
          </p:nvSpPr>
          <p:spPr>
            <a:xfrm>
              <a:off x="7004660" y="1303877"/>
              <a:ext cx="299825" cy="150313"/>
            </a:xfrm>
            <a:custGeom>
              <a:avLst/>
              <a:gdLst/>
              <a:ahLst/>
              <a:cxnLst/>
              <a:rect l="0" t="0" r="0" b="0"/>
              <a:pathLst>
                <a:path w="299825" h="150313">
                  <a:moveTo>
                    <a:pt x="5145" y="44506"/>
                  </a:moveTo>
                  <a:lnTo>
                    <a:pt x="0" y="44506"/>
                  </a:lnTo>
                  <a:lnTo>
                    <a:pt x="27453" y="45498"/>
                  </a:lnTo>
                  <a:lnTo>
                    <a:pt x="60837" y="52608"/>
                  </a:lnTo>
                  <a:lnTo>
                    <a:pt x="102753" y="53421"/>
                  </a:lnTo>
                  <a:lnTo>
                    <a:pt x="124310" y="52441"/>
                  </a:lnTo>
                  <a:lnTo>
                    <a:pt x="167924" y="33645"/>
                  </a:lnTo>
                  <a:lnTo>
                    <a:pt x="181698" y="26074"/>
                  </a:lnTo>
                  <a:lnTo>
                    <a:pt x="188785" y="21431"/>
                  </a:lnTo>
                  <a:lnTo>
                    <a:pt x="198353" y="18817"/>
                  </a:lnTo>
                  <a:lnTo>
                    <a:pt x="204455" y="18206"/>
                  </a:lnTo>
                  <a:lnTo>
                    <a:pt x="206479" y="17051"/>
                  </a:lnTo>
                  <a:lnTo>
                    <a:pt x="207828" y="15288"/>
                  </a:lnTo>
                  <a:lnTo>
                    <a:pt x="209328" y="10684"/>
                  </a:lnTo>
                  <a:lnTo>
                    <a:pt x="209994" y="5331"/>
                  </a:lnTo>
                  <a:lnTo>
                    <a:pt x="209180" y="3506"/>
                  </a:lnTo>
                  <a:lnTo>
                    <a:pt x="207645" y="2290"/>
                  </a:lnTo>
                  <a:lnTo>
                    <a:pt x="203293" y="939"/>
                  </a:lnTo>
                  <a:lnTo>
                    <a:pt x="189523" y="0"/>
                  </a:lnTo>
                  <a:lnTo>
                    <a:pt x="183663" y="2567"/>
                  </a:lnTo>
                  <a:lnTo>
                    <a:pt x="162709" y="16089"/>
                  </a:lnTo>
                  <a:lnTo>
                    <a:pt x="145410" y="42099"/>
                  </a:lnTo>
                  <a:lnTo>
                    <a:pt x="140963" y="59557"/>
                  </a:lnTo>
                  <a:lnTo>
                    <a:pt x="139254" y="95122"/>
                  </a:lnTo>
                  <a:lnTo>
                    <a:pt x="143879" y="112971"/>
                  </a:lnTo>
                  <a:lnTo>
                    <a:pt x="151471" y="122229"/>
                  </a:lnTo>
                  <a:lnTo>
                    <a:pt x="162452" y="129651"/>
                  </a:lnTo>
                  <a:lnTo>
                    <a:pt x="202323" y="145554"/>
                  </a:lnTo>
                  <a:lnTo>
                    <a:pt x="242823" y="149852"/>
                  </a:lnTo>
                  <a:lnTo>
                    <a:pt x="280333" y="150312"/>
                  </a:lnTo>
                  <a:lnTo>
                    <a:pt x="299824" y="1427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532" name="SMARTInkShape-Group116"/>
          <p:cNvGrpSpPr/>
          <p:nvPr/>
        </p:nvGrpSpPr>
        <p:grpSpPr>
          <a:xfrm>
            <a:off x="6098977" y="2171155"/>
            <a:ext cx="473225" cy="257721"/>
            <a:chOff x="6098977" y="2171155"/>
            <a:chExt cx="473225" cy="257721"/>
          </a:xfrm>
        </p:grpSpPr>
        <p:sp>
          <p:nvSpPr>
            <p:cNvPr id="5527" name="SMARTInkShape-412"/>
            <p:cNvSpPr/>
            <p:nvPr/>
          </p:nvSpPr>
          <p:spPr>
            <a:xfrm>
              <a:off x="6474023" y="2171155"/>
              <a:ext cx="98179" cy="257721"/>
            </a:xfrm>
            <a:custGeom>
              <a:avLst/>
              <a:gdLst/>
              <a:ahLst/>
              <a:cxnLst/>
              <a:rect l="0" t="0" r="0" b="0"/>
              <a:pathLst>
                <a:path w="98179" h="257721">
                  <a:moveTo>
                    <a:pt x="0" y="7689"/>
                  </a:moveTo>
                  <a:lnTo>
                    <a:pt x="0" y="0"/>
                  </a:lnTo>
                  <a:lnTo>
                    <a:pt x="0" y="6556"/>
                  </a:lnTo>
                  <a:lnTo>
                    <a:pt x="12429" y="20018"/>
                  </a:lnTo>
                  <a:lnTo>
                    <a:pt x="54960" y="54084"/>
                  </a:lnTo>
                  <a:lnTo>
                    <a:pt x="78296" y="79748"/>
                  </a:lnTo>
                  <a:lnTo>
                    <a:pt x="93985" y="108974"/>
                  </a:lnTo>
                  <a:lnTo>
                    <a:pt x="98062" y="151780"/>
                  </a:lnTo>
                  <a:lnTo>
                    <a:pt x="98178" y="161948"/>
                  </a:lnTo>
                  <a:lnTo>
                    <a:pt x="93472" y="175985"/>
                  </a:lnTo>
                  <a:lnTo>
                    <a:pt x="73318" y="207048"/>
                  </a:lnTo>
                  <a:lnTo>
                    <a:pt x="34348" y="249165"/>
                  </a:lnTo>
                  <a:lnTo>
                    <a:pt x="26790" y="2577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28" name="SMARTInkShape-413"/>
            <p:cNvSpPr/>
            <p:nvPr/>
          </p:nvSpPr>
          <p:spPr>
            <a:xfrm>
              <a:off x="6350773" y="2223509"/>
              <a:ext cx="105392" cy="160719"/>
            </a:xfrm>
            <a:custGeom>
              <a:avLst/>
              <a:gdLst/>
              <a:ahLst/>
              <a:cxnLst/>
              <a:rect l="0" t="0" r="0" b="0"/>
              <a:pathLst>
                <a:path w="105392" h="160719">
                  <a:moveTo>
                    <a:pt x="87532" y="71421"/>
                  </a:moveTo>
                  <a:lnTo>
                    <a:pt x="82791" y="71421"/>
                  </a:lnTo>
                  <a:lnTo>
                    <a:pt x="81395" y="70429"/>
                  </a:lnTo>
                  <a:lnTo>
                    <a:pt x="80464" y="68775"/>
                  </a:lnTo>
                  <a:lnTo>
                    <a:pt x="79843" y="66680"/>
                  </a:lnTo>
                  <a:lnTo>
                    <a:pt x="78438" y="65284"/>
                  </a:lnTo>
                  <a:lnTo>
                    <a:pt x="74229" y="63732"/>
                  </a:lnTo>
                  <a:lnTo>
                    <a:pt x="61541" y="67599"/>
                  </a:lnTo>
                  <a:lnTo>
                    <a:pt x="46606" y="77795"/>
                  </a:lnTo>
                  <a:lnTo>
                    <a:pt x="19090" y="105166"/>
                  </a:lnTo>
                  <a:lnTo>
                    <a:pt x="0" y="131797"/>
                  </a:lnTo>
                  <a:lnTo>
                    <a:pt x="403" y="133500"/>
                  </a:lnTo>
                  <a:lnTo>
                    <a:pt x="10819" y="146170"/>
                  </a:lnTo>
                  <a:lnTo>
                    <a:pt x="16395" y="149291"/>
                  </a:lnTo>
                  <a:lnTo>
                    <a:pt x="28060" y="151295"/>
                  </a:lnTo>
                  <a:lnTo>
                    <a:pt x="36948" y="151642"/>
                  </a:lnTo>
                  <a:lnTo>
                    <a:pt x="42891" y="149077"/>
                  </a:lnTo>
                  <a:lnTo>
                    <a:pt x="63720" y="130793"/>
                  </a:lnTo>
                  <a:lnTo>
                    <a:pt x="87532" y="89041"/>
                  </a:lnTo>
                  <a:lnTo>
                    <a:pt x="92493" y="77268"/>
                  </a:lnTo>
                  <a:lnTo>
                    <a:pt x="96307" y="34485"/>
                  </a:lnTo>
                  <a:lnTo>
                    <a:pt x="96461" y="0"/>
                  </a:lnTo>
                  <a:lnTo>
                    <a:pt x="96461" y="39017"/>
                  </a:lnTo>
                  <a:lnTo>
                    <a:pt x="96461" y="83173"/>
                  </a:lnTo>
                  <a:lnTo>
                    <a:pt x="96461" y="124990"/>
                  </a:lnTo>
                  <a:lnTo>
                    <a:pt x="97454" y="135909"/>
                  </a:lnTo>
                  <a:lnTo>
                    <a:pt x="105391" y="1607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29" name="SMARTInkShape-414"/>
            <p:cNvSpPr/>
            <p:nvPr/>
          </p:nvSpPr>
          <p:spPr>
            <a:xfrm>
              <a:off x="6098977" y="2214563"/>
              <a:ext cx="1" cy="196454"/>
            </a:xfrm>
            <a:custGeom>
              <a:avLst/>
              <a:gdLst/>
              <a:ahLst/>
              <a:cxnLst/>
              <a:rect l="0" t="0" r="0" b="0"/>
              <a:pathLst>
                <a:path w="1" h="196454">
                  <a:moveTo>
                    <a:pt x="0" y="0"/>
                  </a:moveTo>
                  <a:lnTo>
                    <a:pt x="0" y="42240"/>
                  </a:lnTo>
                  <a:lnTo>
                    <a:pt x="0" y="83377"/>
                  </a:lnTo>
                  <a:lnTo>
                    <a:pt x="0" y="125017"/>
                  </a:lnTo>
                  <a:lnTo>
                    <a:pt x="0" y="168880"/>
                  </a:lnTo>
                  <a:lnTo>
                    <a:pt x="0" y="1964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30" name="SMARTInkShape-415"/>
            <p:cNvSpPr/>
            <p:nvPr/>
          </p:nvSpPr>
          <p:spPr>
            <a:xfrm>
              <a:off x="6153914" y="2303859"/>
              <a:ext cx="87781" cy="79845"/>
            </a:xfrm>
            <a:custGeom>
              <a:avLst/>
              <a:gdLst/>
              <a:ahLst/>
              <a:cxnLst/>
              <a:rect l="0" t="0" r="0" b="0"/>
              <a:pathLst>
                <a:path w="87781" h="79845">
                  <a:moveTo>
                    <a:pt x="34359" y="0"/>
                  </a:moveTo>
                  <a:lnTo>
                    <a:pt x="26671" y="0"/>
                  </a:lnTo>
                  <a:lnTo>
                    <a:pt x="26257" y="993"/>
                  </a:lnTo>
                  <a:lnTo>
                    <a:pt x="25798" y="4741"/>
                  </a:lnTo>
                  <a:lnTo>
                    <a:pt x="22947" y="9714"/>
                  </a:lnTo>
                  <a:lnTo>
                    <a:pt x="12137" y="26864"/>
                  </a:lnTo>
                  <a:lnTo>
                    <a:pt x="5526" y="44267"/>
                  </a:lnTo>
                  <a:lnTo>
                    <a:pt x="1701" y="50432"/>
                  </a:lnTo>
                  <a:lnTo>
                    <a:pt x="0" y="56479"/>
                  </a:lnTo>
                  <a:lnTo>
                    <a:pt x="539" y="59481"/>
                  </a:lnTo>
                  <a:lnTo>
                    <a:pt x="6039" y="68446"/>
                  </a:lnTo>
                  <a:lnTo>
                    <a:pt x="11190" y="74408"/>
                  </a:lnTo>
                  <a:lnTo>
                    <a:pt x="16785" y="77719"/>
                  </a:lnTo>
                  <a:lnTo>
                    <a:pt x="28463" y="79844"/>
                  </a:lnTo>
                  <a:lnTo>
                    <a:pt x="34384" y="77489"/>
                  </a:lnTo>
                  <a:lnTo>
                    <a:pt x="37353" y="75472"/>
                  </a:lnTo>
                  <a:lnTo>
                    <a:pt x="59289" y="69323"/>
                  </a:lnTo>
                  <a:lnTo>
                    <a:pt x="78844" y="56039"/>
                  </a:lnTo>
                  <a:lnTo>
                    <a:pt x="81876" y="55219"/>
                  </a:lnTo>
                  <a:lnTo>
                    <a:pt x="83897" y="52687"/>
                  </a:lnTo>
                  <a:lnTo>
                    <a:pt x="87405" y="38346"/>
                  </a:lnTo>
                  <a:lnTo>
                    <a:pt x="87780" y="31757"/>
                  </a:lnTo>
                  <a:lnTo>
                    <a:pt x="85221" y="26351"/>
                  </a:lnTo>
                  <a:lnTo>
                    <a:pt x="75495" y="14797"/>
                  </a:lnTo>
                  <a:lnTo>
                    <a:pt x="69840" y="11537"/>
                  </a:lnTo>
                  <a:lnTo>
                    <a:pt x="64019" y="9097"/>
                  </a:lnTo>
                  <a:lnTo>
                    <a:pt x="55164" y="3137"/>
                  </a:lnTo>
                  <a:lnTo>
                    <a:pt x="46256" y="9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31" name="SMARTInkShape-416"/>
            <p:cNvSpPr/>
            <p:nvPr/>
          </p:nvSpPr>
          <p:spPr>
            <a:xfrm>
              <a:off x="6250936" y="2303859"/>
              <a:ext cx="96264" cy="88772"/>
            </a:xfrm>
            <a:custGeom>
              <a:avLst/>
              <a:gdLst/>
              <a:ahLst/>
              <a:cxnLst/>
              <a:rect l="0" t="0" r="0" b="0"/>
              <a:pathLst>
                <a:path w="96264" h="88772">
                  <a:moveTo>
                    <a:pt x="62353" y="0"/>
                  </a:moveTo>
                  <a:lnTo>
                    <a:pt x="49924" y="0"/>
                  </a:lnTo>
                  <a:lnTo>
                    <a:pt x="44262" y="2646"/>
                  </a:lnTo>
                  <a:lnTo>
                    <a:pt x="32542" y="12429"/>
                  </a:lnTo>
                  <a:lnTo>
                    <a:pt x="5797" y="54959"/>
                  </a:lnTo>
                  <a:lnTo>
                    <a:pt x="2490" y="61799"/>
                  </a:lnTo>
                  <a:lnTo>
                    <a:pt x="193" y="77298"/>
                  </a:lnTo>
                  <a:lnTo>
                    <a:pt x="0" y="83303"/>
                  </a:lnTo>
                  <a:lnTo>
                    <a:pt x="941" y="85301"/>
                  </a:lnTo>
                  <a:lnTo>
                    <a:pt x="2560" y="86633"/>
                  </a:lnTo>
                  <a:lnTo>
                    <a:pt x="7005" y="88113"/>
                  </a:lnTo>
                  <a:lnTo>
                    <a:pt x="12288" y="88771"/>
                  </a:lnTo>
                  <a:lnTo>
                    <a:pt x="36419" y="79515"/>
                  </a:lnTo>
                  <a:lnTo>
                    <a:pt x="72545" y="59482"/>
                  </a:lnTo>
                  <a:lnTo>
                    <a:pt x="85827" y="46623"/>
                  </a:lnTo>
                  <a:lnTo>
                    <a:pt x="94003" y="32556"/>
                  </a:lnTo>
                  <a:lnTo>
                    <a:pt x="96263" y="25053"/>
                  </a:lnTo>
                  <a:lnTo>
                    <a:pt x="95873" y="21663"/>
                  </a:lnTo>
                  <a:lnTo>
                    <a:pt x="88872" y="4042"/>
                  </a:lnTo>
                  <a:lnTo>
                    <a:pt x="86978" y="2695"/>
                  </a:lnTo>
                  <a:lnTo>
                    <a:pt x="82227" y="1198"/>
                  </a:lnTo>
                  <a:lnTo>
                    <a:pt x="5342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533" name="SMARTInkShape-417"/>
          <p:cNvSpPr/>
          <p:nvPr/>
        </p:nvSpPr>
        <p:spPr>
          <a:xfrm>
            <a:off x="4947093" y="2198063"/>
            <a:ext cx="71392" cy="293321"/>
          </a:xfrm>
          <a:custGeom>
            <a:avLst/>
            <a:gdLst/>
            <a:ahLst/>
            <a:cxnLst/>
            <a:rect l="0" t="0" r="0" b="0"/>
            <a:pathLst>
              <a:path w="71392" h="293321">
                <a:moveTo>
                  <a:pt x="71391" y="25429"/>
                </a:moveTo>
                <a:lnTo>
                  <a:pt x="71391" y="17741"/>
                </a:lnTo>
                <a:lnTo>
                  <a:pt x="63703" y="8920"/>
                </a:lnTo>
                <a:lnTo>
                  <a:pt x="62830" y="3230"/>
                </a:lnTo>
                <a:lnTo>
                  <a:pt x="61714" y="1700"/>
                </a:lnTo>
                <a:lnTo>
                  <a:pt x="59979" y="680"/>
                </a:lnTo>
                <a:lnTo>
                  <a:pt x="57830" y="0"/>
                </a:lnTo>
                <a:lnTo>
                  <a:pt x="56398" y="539"/>
                </a:lnTo>
                <a:lnTo>
                  <a:pt x="55442" y="1890"/>
                </a:lnTo>
                <a:lnTo>
                  <a:pt x="54382" y="7030"/>
                </a:lnTo>
                <a:lnTo>
                  <a:pt x="52791" y="21080"/>
                </a:lnTo>
                <a:lnTo>
                  <a:pt x="41136" y="63674"/>
                </a:lnTo>
                <a:lnTo>
                  <a:pt x="29623" y="104532"/>
                </a:lnTo>
                <a:lnTo>
                  <a:pt x="17795" y="141266"/>
                </a:lnTo>
                <a:lnTo>
                  <a:pt x="3920" y="185138"/>
                </a:lnTo>
                <a:lnTo>
                  <a:pt x="109" y="228921"/>
                </a:lnTo>
                <a:lnTo>
                  <a:pt x="0" y="241276"/>
                </a:lnTo>
                <a:lnTo>
                  <a:pt x="9051" y="271572"/>
                </a:lnTo>
                <a:lnTo>
                  <a:pt x="13257" y="278032"/>
                </a:lnTo>
                <a:lnTo>
                  <a:pt x="18434" y="281564"/>
                </a:lnTo>
                <a:lnTo>
                  <a:pt x="21205" y="282506"/>
                </a:lnTo>
                <a:lnTo>
                  <a:pt x="23050" y="284127"/>
                </a:lnTo>
                <a:lnTo>
                  <a:pt x="26743" y="2933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542" name="SMARTInkShape-Group118"/>
          <p:cNvGrpSpPr/>
          <p:nvPr/>
        </p:nvGrpSpPr>
        <p:grpSpPr>
          <a:xfrm>
            <a:off x="3384470" y="2232422"/>
            <a:ext cx="2660807" cy="687587"/>
            <a:chOff x="3384470" y="2232422"/>
            <a:chExt cx="2660807" cy="687587"/>
          </a:xfrm>
        </p:grpSpPr>
        <p:sp>
          <p:nvSpPr>
            <p:cNvPr id="5534" name="SMARTInkShape-418"/>
            <p:cNvSpPr/>
            <p:nvPr/>
          </p:nvSpPr>
          <p:spPr>
            <a:xfrm>
              <a:off x="5644804" y="2241352"/>
              <a:ext cx="88011" cy="158892"/>
            </a:xfrm>
            <a:custGeom>
              <a:avLst/>
              <a:gdLst/>
              <a:ahLst/>
              <a:cxnLst/>
              <a:rect l="0" t="0" r="0" b="0"/>
              <a:pathLst>
                <a:path w="88011" h="158892">
                  <a:moveTo>
                    <a:pt x="7688" y="0"/>
                  </a:moveTo>
                  <a:lnTo>
                    <a:pt x="2948" y="4740"/>
                  </a:lnTo>
                  <a:lnTo>
                    <a:pt x="620" y="12359"/>
                  </a:lnTo>
                  <a:lnTo>
                    <a:pt x="0" y="17169"/>
                  </a:lnTo>
                  <a:lnTo>
                    <a:pt x="6556" y="55542"/>
                  </a:lnTo>
                  <a:lnTo>
                    <a:pt x="7589" y="94899"/>
                  </a:lnTo>
                  <a:lnTo>
                    <a:pt x="7682" y="137874"/>
                  </a:lnTo>
                  <a:lnTo>
                    <a:pt x="7687" y="158891"/>
                  </a:lnTo>
                  <a:lnTo>
                    <a:pt x="8680" y="128665"/>
                  </a:lnTo>
                  <a:lnTo>
                    <a:pt x="16782" y="88024"/>
                  </a:lnTo>
                  <a:lnTo>
                    <a:pt x="23502" y="75801"/>
                  </a:lnTo>
                  <a:lnTo>
                    <a:pt x="41679" y="55396"/>
                  </a:lnTo>
                  <a:lnTo>
                    <a:pt x="45285" y="54386"/>
                  </a:lnTo>
                  <a:lnTo>
                    <a:pt x="47635" y="54116"/>
                  </a:lnTo>
                  <a:lnTo>
                    <a:pt x="52893" y="56463"/>
                  </a:lnTo>
                  <a:lnTo>
                    <a:pt x="55684" y="58478"/>
                  </a:lnTo>
                  <a:lnTo>
                    <a:pt x="58785" y="63362"/>
                  </a:lnTo>
                  <a:lnTo>
                    <a:pt x="61156" y="68840"/>
                  </a:lnTo>
                  <a:lnTo>
                    <a:pt x="85459" y="98233"/>
                  </a:lnTo>
                  <a:lnTo>
                    <a:pt x="87543" y="110134"/>
                  </a:lnTo>
                  <a:lnTo>
                    <a:pt x="88010" y="135680"/>
                  </a:lnTo>
                  <a:lnTo>
                    <a:pt x="87033" y="138078"/>
                  </a:lnTo>
                  <a:lnTo>
                    <a:pt x="85389" y="139677"/>
                  </a:lnTo>
                  <a:lnTo>
                    <a:pt x="78336" y="144573"/>
                  </a:lnTo>
                  <a:lnTo>
                    <a:pt x="72821" y="148590"/>
                  </a:lnTo>
                  <a:lnTo>
                    <a:pt x="64139" y="150852"/>
                  </a:lnTo>
                  <a:lnTo>
                    <a:pt x="49347" y="151679"/>
                  </a:lnTo>
                  <a:lnTo>
                    <a:pt x="47366" y="150728"/>
                  </a:lnTo>
                  <a:lnTo>
                    <a:pt x="46047" y="149103"/>
                  </a:lnTo>
                  <a:lnTo>
                    <a:pt x="43407"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35" name="SMARTInkShape-419"/>
            <p:cNvSpPr/>
            <p:nvPr/>
          </p:nvSpPr>
          <p:spPr>
            <a:xfrm>
              <a:off x="5036456" y="2298821"/>
              <a:ext cx="80256" cy="138829"/>
            </a:xfrm>
            <a:custGeom>
              <a:avLst/>
              <a:gdLst/>
              <a:ahLst/>
              <a:cxnLst/>
              <a:rect l="0" t="0" r="0" b="0"/>
              <a:pathLst>
                <a:path w="80256" h="138829">
                  <a:moveTo>
                    <a:pt x="26677" y="31827"/>
                  </a:moveTo>
                  <a:lnTo>
                    <a:pt x="18988" y="31827"/>
                  </a:lnTo>
                  <a:lnTo>
                    <a:pt x="13374" y="36568"/>
                  </a:lnTo>
                  <a:lnTo>
                    <a:pt x="10842" y="44187"/>
                  </a:lnTo>
                  <a:lnTo>
                    <a:pt x="6349" y="69709"/>
                  </a:lnTo>
                  <a:lnTo>
                    <a:pt x="1802" y="86047"/>
                  </a:lnTo>
                  <a:lnTo>
                    <a:pt x="0" y="114686"/>
                  </a:lnTo>
                  <a:lnTo>
                    <a:pt x="2584" y="120909"/>
                  </a:lnTo>
                  <a:lnTo>
                    <a:pt x="6047" y="126982"/>
                  </a:lnTo>
                  <a:lnTo>
                    <a:pt x="8786" y="138828"/>
                  </a:lnTo>
                  <a:lnTo>
                    <a:pt x="8817" y="96678"/>
                  </a:lnTo>
                  <a:lnTo>
                    <a:pt x="9810" y="55383"/>
                  </a:lnTo>
                  <a:lnTo>
                    <a:pt x="17911" y="27028"/>
                  </a:lnTo>
                  <a:lnTo>
                    <a:pt x="30067" y="11143"/>
                  </a:lnTo>
                  <a:lnTo>
                    <a:pt x="35791" y="7752"/>
                  </a:lnTo>
                  <a:lnTo>
                    <a:pt x="50514" y="4404"/>
                  </a:lnTo>
                  <a:lnTo>
                    <a:pt x="56453" y="457"/>
                  </a:lnTo>
                  <a:lnTo>
                    <a:pt x="59426" y="0"/>
                  </a:lnTo>
                  <a:lnTo>
                    <a:pt x="62399" y="687"/>
                  </a:lnTo>
                  <a:lnTo>
                    <a:pt x="68351" y="3104"/>
                  </a:lnTo>
                  <a:lnTo>
                    <a:pt x="80255" y="50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36" name="SMARTInkShape-420"/>
            <p:cNvSpPr/>
            <p:nvPr/>
          </p:nvSpPr>
          <p:spPr>
            <a:xfrm>
              <a:off x="5393899" y="2290736"/>
              <a:ext cx="160368" cy="111304"/>
            </a:xfrm>
            <a:custGeom>
              <a:avLst/>
              <a:gdLst/>
              <a:ahLst/>
              <a:cxnLst/>
              <a:rect l="0" t="0" r="0" b="0"/>
              <a:pathLst>
                <a:path w="160368" h="111304">
                  <a:moveTo>
                    <a:pt x="8562" y="75631"/>
                  </a:moveTo>
                  <a:lnTo>
                    <a:pt x="3822" y="75631"/>
                  </a:lnTo>
                  <a:lnTo>
                    <a:pt x="2425" y="74639"/>
                  </a:lnTo>
                  <a:lnTo>
                    <a:pt x="1494" y="72985"/>
                  </a:lnTo>
                  <a:lnTo>
                    <a:pt x="0" y="67943"/>
                  </a:lnTo>
                  <a:lnTo>
                    <a:pt x="870" y="67529"/>
                  </a:lnTo>
                  <a:lnTo>
                    <a:pt x="37135" y="66711"/>
                  </a:lnTo>
                  <a:lnTo>
                    <a:pt x="46396" y="61414"/>
                  </a:lnTo>
                  <a:lnTo>
                    <a:pt x="65959" y="44838"/>
                  </a:lnTo>
                  <a:lnTo>
                    <a:pt x="68799" y="36810"/>
                  </a:lnTo>
                  <a:lnTo>
                    <a:pt x="71058" y="879"/>
                  </a:lnTo>
                  <a:lnTo>
                    <a:pt x="70070" y="0"/>
                  </a:lnTo>
                  <a:lnTo>
                    <a:pt x="68420" y="405"/>
                  </a:lnTo>
                  <a:lnTo>
                    <a:pt x="66326" y="1668"/>
                  </a:lnTo>
                  <a:lnTo>
                    <a:pt x="64931" y="3502"/>
                  </a:lnTo>
                  <a:lnTo>
                    <a:pt x="63380" y="8186"/>
                  </a:lnTo>
                  <a:lnTo>
                    <a:pt x="41100" y="38968"/>
                  </a:lnTo>
                  <a:lnTo>
                    <a:pt x="34408" y="54846"/>
                  </a:lnTo>
                  <a:lnTo>
                    <a:pt x="31746" y="58798"/>
                  </a:lnTo>
                  <a:lnTo>
                    <a:pt x="27999" y="73841"/>
                  </a:lnTo>
                  <a:lnTo>
                    <a:pt x="26890" y="86125"/>
                  </a:lnTo>
                  <a:lnTo>
                    <a:pt x="29275" y="92863"/>
                  </a:lnTo>
                  <a:lnTo>
                    <a:pt x="32650" y="99165"/>
                  </a:lnTo>
                  <a:lnTo>
                    <a:pt x="34151" y="105273"/>
                  </a:lnTo>
                  <a:lnTo>
                    <a:pt x="36535" y="107298"/>
                  </a:lnTo>
                  <a:lnTo>
                    <a:pt x="48380" y="110150"/>
                  </a:lnTo>
                  <a:lnTo>
                    <a:pt x="73973" y="111303"/>
                  </a:lnTo>
                  <a:lnTo>
                    <a:pt x="79968" y="108683"/>
                  </a:lnTo>
                  <a:lnTo>
                    <a:pt x="85939" y="105204"/>
                  </a:lnTo>
                  <a:lnTo>
                    <a:pt x="97704" y="102452"/>
                  </a:lnTo>
                  <a:lnTo>
                    <a:pt x="97858" y="93600"/>
                  </a:lnTo>
                  <a:lnTo>
                    <a:pt x="97859" y="101189"/>
                  </a:lnTo>
                  <a:lnTo>
                    <a:pt x="97859" y="97032"/>
                  </a:lnTo>
                  <a:lnTo>
                    <a:pt x="97859" y="99391"/>
                  </a:lnTo>
                  <a:lnTo>
                    <a:pt x="97859" y="93779"/>
                  </a:lnTo>
                  <a:lnTo>
                    <a:pt x="104927" y="76747"/>
                  </a:lnTo>
                  <a:lnTo>
                    <a:pt x="108883" y="64386"/>
                  </a:lnTo>
                  <a:lnTo>
                    <a:pt x="116339" y="50802"/>
                  </a:lnTo>
                  <a:lnTo>
                    <a:pt x="121947" y="44752"/>
                  </a:lnTo>
                  <a:lnTo>
                    <a:pt x="127747" y="42063"/>
                  </a:lnTo>
                  <a:lnTo>
                    <a:pt x="160367" y="309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37" name="SMARTInkShape-421"/>
            <p:cNvSpPr/>
            <p:nvPr/>
          </p:nvSpPr>
          <p:spPr>
            <a:xfrm>
              <a:off x="5165144" y="2313356"/>
              <a:ext cx="103373" cy="142309"/>
            </a:xfrm>
            <a:custGeom>
              <a:avLst/>
              <a:gdLst/>
              <a:ahLst/>
              <a:cxnLst/>
              <a:rect l="0" t="0" r="0" b="0"/>
              <a:pathLst>
                <a:path w="103373" h="142309">
                  <a:moveTo>
                    <a:pt x="5145" y="26222"/>
                  </a:moveTo>
                  <a:lnTo>
                    <a:pt x="5145" y="30963"/>
                  </a:lnTo>
                  <a:lnTo>
                    <a:pt x="2499" y="35936"/>
                  </a:lnTo>
                  <a:lnTo>
                    <a:pt x="405" y="38651"/>
                  </a:lnTo>
                  <a:lnTo>
                    <a:pt x="0" y="41453"/>
                  </a:lnTo>
                  <a:lnTo>
                    <a:pt x="5030" y="72187"/>
                  </a:lnTo>
                  <a:lnTo>
                    <a:pt x="5068" y="74725"/>
                  </a:lnTo>
                  <a:lnTo>
                    <a:pt x="7757" y="80190"/>
                  </a:lnTo>
                  <a:lnTo>
                    <a:pt x="11267" y="85927"/>
                  </a:lnTo>
                  <a:lnTo>
                    <a:pt x="12827" y="91784"/>
                  </a:lnTo>
                  <a:lnTo>
                    <a:pt x="14234" y="93742"/>
                  </a:lnTo>
                  <a:lnTo>
                    <a:pt x="16166" y="95048"/>
                  </a:lnTo>
                  <a:lnTo>
                    <a:pt x="23624" y="96886"/>
                  </a:lnTo>
                  <a:lnTo>
                    <a:pt x="26394" y="97144"/>
                  </a:lnTo>
                  <a:lnTo>
                    <a:pt x="32118" y="94785"/>
                  </a:lnTo>
                  <a:lnTo>
                    <a:pt x="43876" y="85185"/>
                  </a:lnTo>
                  <a:lnTo>
                    <a:pt x="47164" y="79548"/>
                  </a:lnTo>
                  <a:lnTo>
                    <a:pt x="67817" y="34913"/>
                  </a:lnTo>
                  <a:lnTo>
                    <a:pt x="73985" y="19867"/>
                  </a:lnTo>
                  <a:lnTo>
                    <a:pt x="76421" y="12484"/>
                  </a:lnTo>
                  <a:lnTo>
                    <a:pt x="85099" y="0"/>
                  </a:lnTo>
                  <a:lnTo>
                    <a:pt x="85509" y="41678"/>
                  </a:lnTo>
                  <a:lnTo>
                    <a:pt x="85511" y="82810"/>
                  </a:lnTo>
                  <a:lnTo>
                    <a:pt x="88158" y="109242"/>
                  </a:lnTo>
                  <a:lnTo>
                    <a:pt x="95226" y="128872"/>
                  </a:lnTo>
                  <a:lnTo>
                    <a:pt x="103372" y="14230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38" name="SMARTInkShape-422"/>
            <p:cNvSpPr/>
            <p:nvPr/>
          </p:nvSpPr>
          <p:spPr>
            <a:xfrm>
              <a:off x="5759648" y="2294930"/>
              <a:ext cx="80333" cy="214313"/>
            </a:xfrm>
            <a:custGeom>
              <a:avLst/>
              <a:gdLst/>
              <a:ahLst/>
              <a:cxnLst/>
              <a:rect l="0" t="0" r="0" b="0"/>
              <a:pathLst>
                <a:path w="80333" h="214313">
                  <a:moveTo>
                    <a:pt x="26790" y="0"/>
                  </a:moveTo>
                  <a:lnTo>
                    <a:pt x="26790" y="44151"/>
                  </a:lnTo>
                  <a:lnTo>
                    <a:pt x="26790" y="47293"/>
                  </a:lnTo>
                  <a:lnTo>
                    <a:pt x="29435" y="53431"/>
                  </a:lnTo>
                  <a:lnTo>
                    <a:pt x="31530" y="56456"/>
                  </a:lnTo>
                  <a:lnTo>
                    <a:pt x="36503" y="59818"/>
                  </a:lnTo>
                  <a:lnTo>
                    <a:pt x="39218" y="60714"/>
                  </a:lnTo>
                  <a:lnTo>
                    <a:pt x="41029" y="62304"/>
                  </a:lnTo>
                  <a:lnTo>
                    <a:pt x="44172" y="70039"/>
                  </a:lnTo>
                  <a:lnTo>
                    <a:pt x="47083" y="70816"/>
                  </a:lnTo>
                  <a:lnTo>
                    <a:pt x="49248" y="71023"/>
                  </a:lnTo>
                  <a:lnTo>
                    <a:pt x="50692" y="70169"/>
                  </a:lnTo>
                  <a:lnTo>
                    <a:pt x="51654" y="68607"/>
                  </a:lnTo>
                  <a:lnTo>
                    <a:pt x="52296" y="66574"/>
                  </a:lnTo>
                  <a:lnTo>
                    <a:pt x="59462" y="55190"/>
                  </a:lnTo>
                  <a:lnTo>
                    <a:pt x="62598" y="41377"/>
                  </a:lnTo>
                  <a:lnTo>
                    <a:pt x="68378" y="29568"/>
                  </a:lnTo>
                  <a:lnTo>
                    <a:pt x="71523" y="15926"/>
                  </a:lnTo>
                  <a:lnTo>
                    <a:pt x="73480" y="13594"/>
                  </a:lnTo>
                  <a:lnTo>
                    <a:pt x="75776" y="12039"/>
                  </a:lnTo>
                  <a:lnTo>
                    <a:pt x="77306" y="10010"/>
                  </a:lnTo>
                  <a:lnTo>
                    <a:pt x="79461" y="4399"/>
                  </a:lnTo>
                  <a:lnTo>
                    <a:pt x="79763" y="4917"/>
                  </a:lnTo>
                  <a:lnTo>
                    <a:pt x="80332" y="18176"/>
                  </a:lnTo>
                  <a:lnTo>
                    <a:pt x="77706" y="25606"/>
                  </a:lnTo>
                  <a:lnTo>
                    <a:pt x="75618" y="28977"/>
                  </a:lnTo>
                  <a:lnTo>
                    <a:pt x="71988" y="61326"/>
                  </a:lnTo>
                  <a:lnTo>
                    <a:pt x="68840" y="100768"/>
                  </a:lnTo>
                  <a:lnTo>
                    <a:pt x="62350" y="144202"/>
                  </a:lnTo>
                  <a:lnTo>
                    <a:pt x="52959" y="180436"/>
                  </a:lnTo>
                  <a:lnTo>
                    <a:pt x="38614" y="206617"/>
                  </a:lnTo>
                  <a:lnTo>
                    <a:pt x="32707" y="210892"/>
                  </a:lnTo>
                  <a:lnTo>
                    <a:pt x="11931" y="214012"/>
                  </a:lnTo>
                  <a:lnTo>
                    <a:pt x="0" y="2143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39" name="SMARTInkShape-423"/>
            <p:cNvSpPr/>
            <p:nvPr/>
          </p:nvSpPr>
          <p:spPr>
            <a:xfrm>
              <a:off x="5938242" y="2236207"/>
              <a:ext cx="107035" cy="192402"/>
            </a:xfrm>
            <a:custGeom>
              <a:avLst/>
              <a:gdLst/>
              <a:ahLst/>
              <a:cxnLst/>
              <a:rect l="0" t="0" r="0" b="0"/>
              <a:pathLst>
                <a:path w="107035" h="192402">
                  <a:moveTo>
                    <a:pt x="8930" y="5145"/>
                  </a:moveTo>
                  <a:lnTo>
                    <a:pt x="4189" y="404"/>
                  </a:lnTo>
                  <a:lnTo>
                    <a:pt x="2793" y="0"/>
                  </a:lnTo>
                  <a:lnTo>
                    <a:pt x="1862" y="723"/>
                  </a:lnTo>
                  <a:lnTo>
                    <a:pt x="827" y="4171"/>
                  </a:lnTo>
                  <a:lnTo>
                    <a:pt x="10" y="47362"/>
                  </a:lnTo>
                  <a:lnTo>
                    <a:pt x="1" y="87324"/>
                  </a:lnTo>
                  <a:lnTo>
                    <a:pt x="0" y="125741"/>
                  </a:lnTo>
                  <a:lnTo>
                    <a:pt x="992" y="141970"/>
                  </a:lnTo>
                  <a:lnTo>
                    <a:pt x="7068" y="158988"/>
                  </a:lnTo>
                  <a:lnTo>
                    <a:pt x="8897" y="174534"/>
                  </a:lnTo>
                  <a:lnTo>
                    <a:pt x="8927" y="162356"/>
                  </a:lnTo>
                  <a:lnTo>
                    <a:pt x="21358" y="132566"/>
                  </a:lnTo>
                  <a:lnTo>
                    <a:pt x="46430" y="89680"/>
                  </a:lnTo>
                  <a:lnTo>
                    <a:pt x="53047" y="82403"/>
                  </a:lnTo>
                  <a:lnTo>
                    <a:pt x="59295" y="79169"/>
                  </a:lnTo>
                  <a:lnTo>
                    <a:pt x="65379" y="77732"/>
                  </a:lnTo>
                  <a:lnTo>
                    <a:pt x="68391" y="78341"/>
                  </a:lnTo>
                  <a:lnTo>
                    <a:pt x="77370" y="83938"/>
                  </a:lnTo>
                  <a:lnTo>
                    <a:pt x="92271" y="97603"/>
                  </a:lnTo>
                  <a:lnTo>
                    <a:pt x="95580" y="103453"/>
                  </a:lnTo>
                  <a:lnTo>
                    <a:pt x="98042" y="109361"/>
                  </a:lnTo>
                  <a:lnTo>
                    <a:pt x="104016" y="118265"/>
                  </a:lnTo>
                  <a:lnTo>
                    <a:pt x="106225" y="127187"/>
                  </a:lnTo>
                  <a:lnTo>
                    <a:pt x="107034" y="146807"/>
                  </a:lnTo>
                  <a:lnTo>
                    <a:pt x="104456" y="155087"/>
                  </a:lnTo>
                  <a:lnTo>
                    <a:pt x="90926" y="172579"/>
                  </a:lnTo>
                  <a:lnTo>
                    <a:pt x="77102" y="185834"/>
                  </a:lnTo>
                  <a:lnTo>
                    <a:pt x="69655" y="189631"/>
                  </a:lnTo>
                  <a:lnTo>
                    <a:pt x="56791" y="192068"/>
                  </a:lnTo>
                  <a:lnTo>
                    <a:pt x="50707" y="192401"/>
                  </a:lnTo>
                  <a:lnTo>
                    <a:pt x="44695" y="189904"/>
                  </a:lnTo>
                  <a:lnTo>
                    <a:pt x="41703" y="187849"/>
                  </a:lnTo>
                  <a:lnTo>
                    <a:pt x="32752" y="175475"/>
                  </a:lnTo>
                  <a:lnTo>
                    <a:pt x="17860" y="1480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40" name="SMARTInkShape-424"/>
            <p:cNvSpPr/>
            <p:nvPr/>
          </p:nvSpPr>
          <p:spPr>
            <a:xfrm>
              <a:off x="5339953" y="2232422"/>
              <a:ext cx="8931" cy="133946"/>
            </a:xfrm>
            <a:custGeom>
              <a:avLst/>
              <a:gdLst/>
              <a:ahLst/>
              <a:cxnLst/>
              <a:rect l="0" t="0" r="0" b="0"/>
              <a:pathLst>
                <a:path w="8931" h="133946">
                  <a:moveTo>
                    <a:pt x="0" y="0"/>
                  </a:moveTo>
                  <a:lnTo>
                    <a:pt x="0" y="44109"/>
                  </a:lnTo>
                  <a:lnTo>
                    <a:pt x="2646" y="86580"/>
                  </a:lnTo>
                  <a:lnTo>
                    <a:pt x="8930" y="13394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41" name="SMARTInkShape-425"/>
            <p:cNvSpPr/>
            <p:nvPr/>
          </p:nvSpPr>
          <p:spPr>
            <a:xfrm>
              <a:off x="3384470" y="2857612"/>
              <a:ext cx="2134078" cy="62397"/>
            </a:xfrm>
            <a:custGeom>
              <a:avLst/>
              <a:gdLst/>
              <a:ahLst/>
              <a:cxnLst/>
              <a:rect l="0" t="0" r="0" b="0"/>
              <a:pathLst>
                <a:path w="2134078" h="62397">
                  <a:moveTo>
                    <a:pt x="17741" y="44536"/>
                  </a:moveTo>
                  <a:lnTo>
                    <a:pt x="0" y="44536"/>
                  </a:lnTo>
                  <a:lnTo>
                    <a:pt x="30351" y="58775"/>
                  </a:lnTo>
                  <a:lnTo>
                    <a:pt x="64246" y="61919"/>
                  </a:lnTo>
                  <a:lnTo>
                    <a:pt x="99210" y="57514"/>
                  </a:lnTo>
                  <a:lnTo>
                    <a:pt x="136248" y="45185"/>
                  </a:lnTo>
                  <a:lnTo>
                    <a:pt x="177098" y="33704"/>
                  </a:lnTo>
                  <a:lnTo>
                    <a:pt x="208621" y="29800"/>
                  </a:lnTo>
                  <a:lnTo>
                    <a:pt x="251900" y="24957"/>
                  </a:lnTo>
                  <a:lnTo>
                    <a:pt x="286220" y="19883"/>
                  </a:lnTo>
                  <a:lnTo>
                    <a:pt x="328632" y="18169"/>
                  </a:lnTo>
                  <a:lnTo>
                    <a:pt x="372802" y="16839"/>
                  </a:lnTo>
                  <a:lnTo>
                    <a:pt x="417099" y="10696"/>
                  </a:lnTo>
                  <a:lnTo>
                    <a:pt x="459547" y="9189"/>
                  </a:lnTo>
                  <a:lnTo>
                    <a:pt x="494368" y="13668"/>
                  </a:lnTo>
                  <a:lnTo>
                    <a:pt x="529822" y="16539"/>
                  </a:lnTo>
                  <a:lnTo>
                    <a:pt x="565462" y="17389"/>
                  </a:lnTo>
                  <a:lnTo>
                    <a:pt x="601157" y="17641"/>
                  </a:lnTo>
                  <a:lnTo>
                    <a:pt x="636869" y="17716"/>
                  </a:lnTo>
                  <a:lnTo>
                    <a:pt x="672585" y="17738"/>
                  </a:lnTo>
                  <a:lnTo>
                    <a:pt x="708304" y="17745"/>
                  </a:lnTo>
                  <a:lnTo>
                    <a:pt x="744022" y="17747"/>
                  </a:lnTo>
                  <a:lnTo>
                    <a:pt x="779741" y="17747"/>
                  </a:lnTo>
                  <a:lnTo>
                    <a:pt x="820200" y="17747"/>
                  </a:lnTo>
                  <a:lnTo>
                    <a:pt x="858867" y="13007"/>
                  </a:lnTo>
                  <a:lnTo>
                    <a:pt x="900199" y="10059"/>
                  </a:lnTo>
                  <a:lnTo>
                    <a:pt x="939125" y="9185"/>
                  </a:lnTo>
                  <a:lnTo>
                    <a:pt x="980534" y="4186"/>
                  </a:lnTo>
                  <a:lnTo>
                    <a:pt x="1024223" y="1162"/>
                  </a:lnTo>
                  <a:lnTo>
                    <a:pt x="1068587" y="265"/>
                  </a:lnTo>
                  <a:lnTo>
                    <a:pt x="1113152" y="0"/>
                  </a:lnTo>
                  <a:lnTo>
                    <a:pt x="1157775" y="4662"/>
                  </a:lnTo>
                  <a:lnTo>
                    <a:pt x="1197675" y="7586"/>
                  </a:lnTo>
                  <a:lnTo>
                    <a:pt x="1239374" y="8453"/>
                  </a:lnTo>
                  <a:lnTo>
                    <a:pt x="1283148" y="13450"/>
                  </a:lnTo>
                  <a:lnTo>
                    <a:pt x="1322797" y="16474"/>
                  </a:lnTo>
                  <a:lnTo>
                    <a:pt x="1364421" y="22110"/>
                  </a:lnTo>
                  <a:lnTo>
                    <a:pt x="1403432" y="25324"/>
                  </a:lnTo>
                  <a:lnTo>
                    <a:pt x="1444867" y="21536"/>
                  </a:lnTo>
                  <a:lnTo>
                    <a:pt x="1488564" y="18870"/>
                  </a:lnTo>
                  <a:lnTo>
                    <a:pt x="1528189" y="18080"/>
                  </a:lnTo>
                  <a:lnTo>
                    <a:pt x="1565066" y="13105"/>
                  </a:lnTo>
                  <a:lnTo>
                    <a:pt x="1605868" y="10088"/>
                  </a:lnTo>
                  <a:lnTo>
                    <a:pt x="1644636" y="9194"/>
                  </a:lnTo>
                  <a:lnTo>
                    <a:pt x="1681259" y="8929"/>
                  </a:lnTo>
                  <a:lnTo>
                    <a:pt x="1717245" y="8851"/>
                  </a:lnTo>
                  <a:lnTo>
                    <a:pt x="1753044" y="8828"/>
                  </a:lnTo>
                  <a:lnTo>
                    <a:pt x="1788786" y="8821"/>
                  </a:lnTo>
                  <a:lnTo>
                    <a:pt x="1824511" y="8818"/>
                  </a:lnTo>
                  <a:lnTo>
                    <a:pt x="1866002" y="8818"/>
                  </a:lnTo>
                  <a:lnTo>
                    <a:pt x="1908741" y="11463"/>
                  </a:lnTo>
                  <a:lnTo>
                    <a:pt x="1946140" y="21247"/>
                  </a:lnTo>
                  <a:lnTo>
                    <a:pt x="1987441" y="25068"/>
                  </a:lnTo>
                  <a:lnTo>
                    <a:pt x="2027207" y="32496"/>
                  </a:lnTo>
                  <a:lnTo>
                    <a:pt x="2066866" y="35197"/>
                  </a:lnTo>
                  <a:lnTo>
                    <a:pt x="2077086" y="38071"/>
                  </a:lnTo>
                  <a:lnTo>
                    <a:pt x="2088418" y="42621"/>
                  </a:lnTo>
                  <a:lnTo>
                    <a:pt x="2114267" y="47014"/>
                  </a:lnTo>
                  <a:lnTo>
                    <a:pt x="2134077" y="6239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877429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Constitutional Monarchy</a:t>
            </a:r>
            <a:endParaRPr lang="en-US" dirty="0"/>
          </a:p>
        </p:txBody>
      </p:sp>
      <p:sp>
        <p:nvSpPr>
          <p:cNvPr id="3" name="Content Placeholder 2"/>
          <p:cNvSpPr>
            <a:spLocks noGrp="1"/>
          </p:cNvSpPr>
          <p:nvPr>
            <p:ph idx="1"/>
          </p:nvPr>
        </p:nvSpPr>
        <p:spPr/>
        <p:txBody>
          <a:bodyPr/>
          <a:lstStyle/>
          <a:p>
            <a:r>
              <a:rPr lang="en-US" sz="4400" dirty="0" smtClean="0"/>
              <a:t>A type of government system where the ruler is a king or queen and serves as the “figure head” of government. Powers and ability to rule are limited by the constitution.</a:t>
            </a:r>
          </a:p>
          <a:p>
            <a:endParaRPr lang="en-US" dirty="0"/>
          </a:p>
        </p:txBody>
      </p:sp>
    </p:spTree>
    <p:extLst>
      <p:ext uri="{BB962C8B-B14F-4D97-AF65-F5344CB8AC3E}">
        <p14:creationId xmlns:p14="http://schemas.microsoft.com/office/powerpoint/2010/main" val="3076932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3879</TotalTime>
  <Words>502</Words>
  <Application>Microsoft Office PowerPoint</Application>
  <PresentationFormat>On-screen Show (4:3)</PresentationFormat>
  <Paragraphs>37</Paragraphs>
  <Slides>18</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18</vt:i4>
      </vt:variant>
    </vt:vector>
  </HeadingPairs>
  <TitlesOfParts>
    <vt:vector size="23" baseType="lpstr">
      <vt:lpstr>Arial</vt:lpstr>
      <vt:lpstr>Calibri</vt:lpstr>
      <vt:lpstr>iRespondQuestionMaster</vt:lpstr>
      <vt:lpstr>iRespondGraphMaster</vt:lpstr>
      <vt:lpstr>Office Theme</vt:lpstr>
      <vt:lpstr>SS7CG4.c. – Describe the two predominant forms of democratic governments: parliamentary and presidential.</vt:lpstr>
      <vt:lpstr>Middle East Government Vocabulary</vt:lpstr>
      <vt:lpstr>Bell-Ringer</vt:lpstr>
      <vt:lpstr>Dictatorship/Totalitarianism</vt:lpstr>
      <vt:lpstr>Parliamentary Democracy</vt:lpstr>
      <vt:lpstr>Presidential Democracy</vt:lpstr>
      <vt:lpstr>Theocracy</vt:lpstr>
      <vt:lpstr>Absolute Monarchy</vt:lpstr>
      <vt:lpstr>Constitutional Monarchy</vt:lpstr>
      <vt:lpstr>Struggle Time</vt:lpstr>
      <vt:lpstr>Postcard Examples</vt:lpstr>
      <vt:lpstr>Postcard Examples</vt:lpstr>
      <vt:lpstr>Postcard Examples</vt:lpstr>
      <vt:lpstr>Work Session</vt:lpstr>
      <vt:lpstr>Yellow</vt:lpstr>
      <vt:lpstr>Blue</vt:lpstr>
      <vt:lpstr>Green</vt:lpstr>
      <vt:lpstr>Closing</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SS7CG4.a – Describe the ways government systems distribute power: unitary, confederation, and federal. SS7CG4.b – Explain how governments determine citizen participation: autocratic, oligarchic, and democratic.</dc:title>
  <dc:creator>Terence Burger</dc:creator>
  <cp:lastModifiedBy>Terence Burger</cp:lastModifiedBy>
  <cp:revision>13</cp:revision>
  <dcterms:created xsi:type="dcterms:W3CDTF">2014-09-28T18:36:40Z</dcterms:created>
  <dcterms:modified xsi:type="dcterms:W3CDTF">2015-10-16T20:23:13Z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oReflect">
    <vt:bool>false</vt:bool>
  </property>
  <property fmtid="{D5CDD505-2E9C-101B-9397-08002B2CF9AE}" pid="3" name="KeepGraph">
    <vt:bool>false</vt:bool>
  </property>
</Properties>
</file>