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70" r:id="rId4"/>
    <p:sldId id="264" r:id="rId5"/>
    <p:sldId id="257" r:id="rId6"/>
    <p:sldId id="265" r:id="rId7"/>
    <p:sldId id="261" r:id="rId8"/>
    <p:sldId id="266" r:id="rId9"/>
    <p:sldId id="258" r:id="rId10"/>
    <p:sldId id="259" r:id="rId11"/>
    <p:sldId id="260" r:id="rId12"/>
    <p:sldId id="267" r:id="rId13"/>
    <p:sldId id="263" r:id="rId14"/>
    <p:sldId id="268" r:id="rId15"/>
    <p:sldId id="262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80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AF45D-C7CE-4EA4-B4CE-759A72B23664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D693B-2CD1-4962-B24B-7E3693CAA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195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AF45D-C7CE-4EA4-B4CE-759A72B23664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D693B-2CD1-4962-B24B-7E3693CAA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69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AF45D-C7CE-4EA4-B4CE-759A72B23664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D693B-2CD1-4962-B24B-7E3693CAA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0620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6AF45D-C7CE-4EA4-B4CE-759A72B23664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DD693B-2CD1-4962-B24B-7E3693CAA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1569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6AF45D-C7CE-4EA4-B4CE-759A72B23664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DD693B-2CD1-4962-B24B-7E3693CAA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1948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6AF45D-C7CE-4EA4-B4CE-759A72B23664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DD693B-2CD1-4962-B24B-7E3693CAA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0315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6AF45D-C7CE-4EA4-B4CE-759A72B23664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DD693B-2CD1-4962-B24B-7E3693CAA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861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6AF45D-C7CE-4EA4-B4CE-759A72B23664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DD693B-2CD1-4962-B24B-7E3693CAA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897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6AF45D-C7CE-4EA4-B4CE-759A72B23664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DD693B-2CD1-4962-B24B-7E3693CAA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7260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6AF45D-C7CE-4EA4-B4CE-759A72B23664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DD693B-2CD1-4962-B24B-7E3693CAA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1378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6AF45D-C7CE-4EA4-B4CE-759A72B23664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DD693B-2CD1-4962-B24B-7E3693CAA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003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AF45D-C7CE-4EA4-B4CE-759A72B23664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D693B-2CD1-4962-B24B-7E3693CAA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1569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6AF45D-C7CE-4EA4-B4CE-759A72B23664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DD693B-2CD1-4962-B24B-7E3693CAA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6945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6AF45D-C7CE-4EA4-B4CE-759A72B23664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DD693B-2CD1-4962-B24B-7E3693CAA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0620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6AF45D-C7CE-4EA4-B4CE-759A72B23664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DD693B-2CD1-4962-B24B-7E3693CAA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1569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6AF45D-C7CE-4EA4-B4CE-759A72B23664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DD693B-2CD1-4962-B24B-7E3693CAA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1948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6AF45D-C7CE-4EA4-B4CE-759A72B23664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DD693B-2CD1-4962-B24B-7E3693CAA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0315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6AF45D-C7CE-4EA4-B4CE-759A72B23664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DD693B-2CD1-4962-B24B-7E3693CAA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861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6AF45D-C7CE-4EA4-B4CE-759A72B23664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DD693B-2CD1-4962-B24B-7E3693CAA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897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6AF45D-C7CE-4EA4-B4CE-759A72B23664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DD693B-2CD1-4962-B24B-7E3693CAA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7260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6AF45D-C7CE-4EA4-B4CE-759A72B23664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DD693B-2CD1-4962-B24B-7E3693CAA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1378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6AF45D-C7CE-4EA4-B4CE-759A72B23664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DD693B-2CD1-4962-B24B-7E3693CAA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003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AF45D-C7CE-4EA4-B4CE-759A72B23664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D693B-2CD1-4962-B24B-7E3693CAA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19482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6AF45D-C7CE-4EA4-B4CE-759A72B23664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DD693B-2CD1-4962-B24B-7E3693CAA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69452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6AF45D-C7CE-4EA4-B4CE-759A72B23664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DD693B-2CD1-4962-B24B-7E3693CAA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062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AF45D-C7CE-4EA4-B4CE-759A72B23664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D693B-2CD1-4962-B24B-7E3693CAA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031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AF45D-C7CE-4EA4-B4CE-759A72B23664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D693B-2CD1-4962-B24B-7E3693CAA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86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AF45D-C7CE-4EA4-B4CE-759A72B23664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D693B-2CD1-4962-B24B-7E3693CAA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89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AF45D-C7CE-4EA4-B4CE-759A72B23664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D693B-2CD1-4962-B24B-7E3693CAA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726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AF45D-C7CE-4EA4-B4CE-759A72B23664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D693B-2CD1-4962-B24B-7E3693CAA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137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AF45D-C7CE-4EA4-B4CE-759A72B23664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D693B-2CD1-4962-B24B-7E3693CAA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003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AF45D-C7CE-4EA4-B4CE-759A72B23664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D693B-2CD1-4962-B24B-7E3693CAA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545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545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19545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Southwest Asia (Middle East) Geography Vocabulary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SS7G5</a:t>
            </a:r>
            <a:r>
              <a:rPr lang="en-US" b="1" dirty="0">
                <a:solidFill>
                  <a:srgbClr val="FF0000"/>
                </a:solidFill>
              </a:rPr>
              <a:t>: The student will locate selected features in Southwestern Asia (Middle East</a:t>
            </a:r>
            <a:r>
              <a:rPr lang="en-US" b="1" dirty="0" smtClean="0">
                <a:solidFill>
                  <a:srgbClr val="FF0000"/>
                </a:solidFill>
              </a:rPr>
              <a:t>).</a:t>
            </a:r>
          </a:p>
          <a:p>
            <a:r>
              <a:rPr lang="en-US" b="1" u="sng" dirty="0" smtClean="0">
                <a:solidFill>
                  <a:srgbClr val="FFC000"/>
                </a:solidFill>
              </a:rPr>
              <a:t>Bell-Ringer</a:t>
            </a:r>
            <a:r>
              <a:rPr lang="en-US" b="1" dirty="0" smtClean="0">
                <a:solidFill>
                  <a:srgbClr val="FFC000"/>
                </a:solidFill>
              </a:rPr>
              <a:t>: Name the 3 note taking styles that we learned last week and explain which one you want to use for today.</a:t>
            </a:r>
            <a:endParaRPr lang="en-US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59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Organization of Petroleum Exporting Countries</a:t>
            </a:r>
            <a:r>
              <a:rPr lang="en-US" dirty="0" smtClean="0"/>
              <a:t>: An organization that monitors the importing and exporting of petroleum.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124200"/>
            <a:ext cx="5987617" cy="339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334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Peninsula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 piece of land that has water surrounding it on 3 sides.</a:t>
            </a:r>
            <a:endParaRPr lang="en-US" b="1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667000"/>
            <a:ext cx="4811285" cy="3852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492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Thinly distributed or scattered.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5240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 navigable body of water.</a:t>
            </a:r>
            <a:endParaRPr lang="en-US" b="1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286000"/>
            <a:ext cx="4119562" cy="411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645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You may either work on this by yourself or with a partner.</a:t>
            </a:r>
          </a:p>
          <a:p>
            <a:r>
              <a:rPr lang="en-US" b="1" i="1" u="sng" dirty="0" smtClean="0"/>
              <a:t>Music</a:t>
            </a:r>
            <a:r>
              <a:rPr lang="en-US" b="1" dirty="0" smtClean="0"/>
              <a:t> – create a song/rap/poem that includes the vocabulary words that we learned today and explains the terms. Write down finished product.</a:t>
            </a:r>
          </a:p>
          <a:p>
            <a:r>
              <a:rPr lang="en-US" b="1" i="1" u="sng" dirty="0" smtClean="0"/>
              <a:t>Bodily/Kinesthetic</a:t>
            </a:r>
            <a:r>
              <a:rPr lang="en-US" b="1" dirty="0" smtClean="0"/>
              <a:t> – Play charades using the vocabulary terms, write down how students moved or what they did to explain vocabulary words.</a:t>
            </a:r>
          </a:p>
          <a:p>
            <a:r>
              <a:rPr lang="en-US" b="1" i="1" u="sng" dirty="0" smtClean="0"/>
              <a:t>Visual/Spatial/Naturalist</a:t>
            </a:r>
            <a:r>
              <a:rPr lang="en-US" b="1" dirty="0" smtClean="0"/>
              <a:t> – Draw the vocabulary terms as pictures and write down the definition with each picture.</a:t>
            </a:r>
          </a:p>
          <a:p>
            <a:r>
              <a:rPr lang="en-US" b="1" i="1" u="sng" dirty="0" smtClean="0"/>
              <a:t>Verbal/Linguistic</a:t>
            </a:r>
            <a:r>
              <a:rPr lang="en-US" b="1" dirty="0" smtClean="0"/>
              <a:t> – Create a story using the vocabulary terms and explain what the vocabulary terms mean in your story</a:t>
            </a:r>
            <a:r>
              <a:rPr lang="en-US" b="1" dirty="0" smtClean="0"/>
              <a:t>.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77216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Student-led presentations that help represent the standard and objective</a:t>
            </a:r>
            <a:r>
              <a:rPr lang="en-US" b="1" dirty="0" smtClean="0"/>
              <a:t>.</a:t>
            </a:r>
          </a:p>
          <a:p>
            <a:pPr lvl="1"/>
            <a:r>
              <a:rPr lang="en-US" b="1" dirty="0" smtClean="0"/>
              <a:t>Music</a:t>
            </a:r>
          </a:p>
          <a:p>
            <a:pPr lvl="1"/>
            <a:r>
              <a:rPr lang="en-US" b="1" dirty="0" smtClean="0"/>
              <a:t>Bodily/Kinesthetic</a:t>
            </a:r>
          </a:p>
          <a:p>
            <a:pPr lvl="1"/>
            <a:r>
              <a:rPr lang="en-US" b="1" dirty="0" smtClean="0"/>
              <a:t>Visual/Spatial/Naturalist</a:t>
            </a:r>
          </a:p>
          <a:p>
            <a:pPr lvl="1"/>
            <a:r>
              <a:rPr lang="en-US" b="1" dirty="0" smtClean="0"/>
              <a:t>Verbal/Linguistic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21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Aquifer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Ground water that moves freely through the rocks and soil that are underground.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657475"/>
            <a:ext cx="5607917" cy="420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719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 dry landscape, lacking rainfall to support vegetation.</a:t>
            </a:r>
            <a:endParaRPr lang="en-US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743200"/>
            <a:ext cx="5202965" cy="346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672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An artificial waterway constructed for the passage of ships inland. </a:t>
            </a:r>
            <a:endParaRPr lang="en-US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667000"/>
            <a:ext cx="4591790" cy="387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614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Desalinization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removal of salt and other minerals from water to produce fresh, drinkable water.</a:t>
            </a:r>
            <a:endParaRPr lang="en-US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743200"/>
            <a:ext cx="5730323" cy="384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847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Drip Irrigation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 method that saves water and fertilizer by allowing water to slowly drip to the roots of the plants.</a:t>
            </a:r>
            <a:endParaRPr lang="en-US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743200"/>
            <a:ext cx="4997532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590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Irrigation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artificial application of water to land and soil. </a:t>
            </a:r>
            <a:endParaRPr lang="en-US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743200"/>
            <a:ext cx="5431940" cy="3433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349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Isthmus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 narrow strip of land connecting 2 larger pieces of land.</a:t>
            </a:r>
            <a:endParaRPr lang="en-US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743200"/>
            <a:ext cx="4191000" cy="366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569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Landlocked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Having no access to a waterway or coastline; being completely surrounded by land.</a:t>
            </a:r>
            <a:endParaRPr lang="en-US" b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667000"/>
            <a:ext cx="4265915" cy="3919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920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323</Words>
  <Application>Microsoft Office PowerPoint</Application>
  <PresentationFormat>On-screen Show (4:3)</PresentationFormat>
  <Paragraphs>39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Office Theme</vt:lpstr>
      <vt:lpstr>iRespondQuestionMaster</vt:lpstr>
      <vt:lpstr>iRespondGraphMaster</vt:lpstr>
      <vt:lpstr>Southwest Asia (Middle East) Geography Vocabulary</vt:lpstr>
      <vt:lpstr>Aquifer</vt:lpstr>
      <vt:lpstr>Arid</vt:lpstr>
      <vt:lpstr>Canal</vt:lpstr>
      <vt:lpstr>Desalinization</vt:lpstr>
      <vt:lpstr>Drip Irrigation</vt:lpstr>
      <vt:lpstr>Irrigation</vt:lpstr>
      <vt:lpstr>Isthmus</vt:lpstr>
      <vt:lpstr>Landlocked</vt:lpstr>
      <vt:lpstr>OPEC</vt:lpstr>
      <vt:lpstr>Peninsula</vt:lpstr>
      <vt:lpstr>Sparse</vt:lpstr>
      <vt:lpstr>Waterway</vt:lpstr>
      <vt:lpstr>Work Session</vt:lpstr>
      <vt:lpstr>Closing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Southwest Asia (Middle East) Geography Vocabulary</dc:title>
  <dc:creator>Terence Burger</dc:creator>
  <cp:lastModifiedBy>Terence Burger</cp:lastModifiedBy>
  <cp:revision>11</cp:revision>
  <dcterms:created xsi:type="dcterms:W3CDTF">2014-08-09T13:30:51Z</dcterms:created>
  <dcterms:modified xsi:type="dcterms:W3CDTF">2015-08-08T11:58:42Z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</Properties>
</file>