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444" y="1916264"/>
            <a:ext cx="9223513" cy="2134572"/>
          </a:xfrm>
        </p:spPr>
        <p:txBody>
          <a:bodyPr/>
          <a:lstStyle/>
          <a:p>
            <a:pPr algn="ctr"/>
            <a:r>
              <a:rPr lang="en-US" b="1" dirty="0" smtClean="0"/>
              <a:t>Government Vocabulary Quiz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83313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800" b="1" dirty="0" smtClean="0"/>
              <a:t>1.) Sit in your assigned seat</a:t>
            </a:r>
          </a:p>
          <a:p>
            <a:pPr algn="l"/>
            <a:r>
              <a:rPr lang="en-US" sz="2800" b="1" dirty="0" smtClean="0"/>
              <a:t>2.) </a:t>
            </a:r>
            <a:r>
              <a:rPr lang="en-US" sz="2800" b="1" dirty="0"/>
              <a:t>P</a:t>
            </a:r>
            <a:r>
              <a:rPr lang="en-US" sz="2800" b="1" dirty="0" smtClean="0"/>
              <a:t>lace your government homework packet on your desk</a:t>
            </a:r>
          </a:p>
          <a:p>
            <a:pPr algn="l"/>
            <a:r>
              <a:rPr lang="en-US" sz="2800" b="1" dirty="0" smtClean="0"/>
              <a:t>3.) </a:t>
            </a:r>
            <a:r>
              <a:rPr lang="en-US" sz="2800" b="1" dirty="0"/>
              <a:t>B</a:t>
            </a:r>
            <a:r>
              <a:rPr lang="en-US" sz="2800" b="1" dirty="0" smtClean="0"/>
              <a:t>egin to study your government vocabulary without talking.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8542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 Directions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9673"/>
            <a:ext cx="8596668" cy="4681689"/>
          </a:xfrm>
        </p:spPr>
        <p:txBody>
          <a:bodyPr/>
          <a:lstStyle/>
          <a:p>
            <a:r>
              <a:rPr lang="en-US" sz="2800" b="1" dirty="0" smtClean="0"/>
              <a:t>Write your name and period on the paper.</a:t>
            </a:r>
          </a:p>
          <a:p>
            <a:r>
              <a:rPr lang="en-US" sz="2800" b="1" dirty="0" smtClean="0"/>
              <a:t>Do NOT talk; Do NOT cheat.</a:t>
            </a:r>
          </a:p>
          <a:p>
            <a:r>
              <a:rPr lang="en-US" sz="2800" b="1" dirty="0" smtClean="0"/>
              <a:t>The words in the word bank are the only possible answers and they are only used once.</a:t>
            </a:r>
          </a:p>
          <a:p>
            <a:r>
              <a:rPr lang="en-US" sz="2800" b="1" dirty="0" smtClean="0"/>
              <a:t>When you are finished, check your answers again to make sure you feel confident.</a:t>
            </a:r>
          </a:p>
          <a:p>
            <a:r>
              <a:rPr lang="en-US" sz="2800" b="1" dirty="0" smtClean="0"/>
              <a:t>Raise your hand when completed so that I can pick up your quiz. Remain silent.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9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4845"/>
            <a:ext cx="8596668" cy="4546517"/>
          </a:xfrm>
        </p:spPr>
        <p:txBody>
          <a:bodyPr>
            <a:noAutofit/>
          </a:bodyPr>
          <a:lstStyle/>
          <a:p>
            <a:r>
              <a:rPr lang="en-US" b="1" dirty="0" smtClean="0"/>
              <a:t>Create a mini-poster about a government system (dictatorship/totalitarianism, theocracy, presidential democracy, parliamentary democracy, absolute monarchy, or constitutional monarchy).</a:t>
            </a:r>
          </a:p>
          <a:p>
            <a:r>
              <a:rPr lang="en-US" b="1" dirty="0" smtClean="0"/>
              <a:t>The mini-poster should include:</a:t>
            </a:r>
          </a:p>
          <a:p>
            <a:pPr lvl="1"/>
            <a:r>
              <a:rPr lang="en-US" sz="1800" b="1" dirty="0" smtClean="0"/>
              <a:t>Name of government system</a:t>
            </a:r>
          </a:p>
          <a:p>
            <a:pPr lvl="1"/>
            <a:r>
              <a:rPr lang="en-US" sz="1800" b="1" dirty="0" smtClean="0"/>
              <a:t>Definition, in your own words, of that government system</a:t>
            </a:r>
          </a:p>
          <a:p>
            <a:pPr lvl="1"/>
            <a:r>
              <a:rPr lang="en-US" sz="1800" b="1" dirty="0" smtClean="0"/>
              <a:t>The distribution of power for that government system</a:t>
            </a:r>
          </a:p>
          <a:p>
            <a:pPr lvl="1"/>
            <a:r>
              <a:rPr lang="en-US" sz="1800" b="1" dirty="0" smtClean="0"/>
              <a:t>The citizen participation for that government system</a:t>
            </a:r>
          </a:p>
          <a:p>
            <a:pPr lvl="1"/>
            <a:r>
              <a:rPr lang="en-US" sz="1800" b="1" dirty="0" smtClean="0"/>
              <a:t>A drawing of what life would be like in that government system (creative and with color)</a:t>
            </a:r>
          </a:p>
          <a:p>
            <a:pPr lvl="1"/>
            <a:r>
              <a:rPr lang="en-US" sz="1800" b="1" dirty="0" smtClean="0"/>
              <a:t>A rating from 1-10 of how free or not-free you feel that government system is (1-not free, 10-very free)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174939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204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Government Vocabulary Quiz</vt:lpstr>
      <vt:lpstr>Test Directions</vt:lpstr>
      <vt:lpstr>After the Quiz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Vocabulary Quiz</dc:title>
  <dc:creator>Terence Burger</dc:creator>
  <cp:lastModifiedBy>Terence Burger</cp:lastModifiedBy>
  <cp:revision>4</cp:revision>
  <dcterms:created xsi:type="dcterms:W3CDTF">2015-10-22T20:03:57Z</dcterms:created>
  <dcterms:modified xsi:type="dcterms:W3CDTF">2015-10-23T12:01:20Z</dcterms:modified>
</cp:coreProperties>
</file>