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2400" b="1" u="sng" dirty="0"/>
              <a:t>SS7G8.c</a:t>
            </a:r>
            <a:r>
              <a:rPr lang="en-US" sz="2400" b="1" dirty="0"/>
              <a:t> - Compare and contrast the prominent religions in Southwest Asia (Middle East): Judaism, Islam, and Christianity</a:t>
            </a:r>
            <a:r>
              <a:rPr lang="en-US" sz="2400" b="1" dirty="0" smtClean="0"/>
              <a:t>.</a:t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u="sng" dirty="0" smtClean="0"/>
              <a:t>Bell-Ringer</a:t>
            </a:r>
            <a:r>
              <a:rPr lang="en-US" sz="2400" b="1" dirty="0" smtClean="0"/>
              <a:t> – Explain how the trade routes map from Friday, describes how Islam spread so quickly.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4785261"/>
            <a:ext cx="8045373" cy="1416230"/>
          </a:xfrm>
        </p:spPr>
        <p:txBody>
          <a:bodyPr/>
          <a:lstStyle/>
          <a:p>
            <a:r>
              <a:rPr lang="en-US" dirty="0" smtClean="0"/>
              <a:t>Sit in your assigned seat and quietly write down the standard and bell-ringer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STUDY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Sit in your assigned seats and use your notes in your DBQ folder to study for our vocabulary quiz.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Reminder – The more quiet you remain, the longer you may study.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4001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Remain in your assigned seat.</a:t>
            </a:r>
          </a:p>
          <a:p>
            <a:r>
              <a:rPr lang="en-US" b="1" dirty="0" smtClean="0"/>
              <a:t>Put your name (first and last), period, and date at the top of the paper.</a:t>
            </a:r>
          </a:p>
          <a:p>
            <a:r>
              <a:rPr lang="en-US" b="1" dirty="0" smtClean="0"/>
              <a:t>There is no talking or cheating on the quiz.</a:t>
            </a:r>
          </a:p>
          <a:p>
            <a:r>
              <a:rPr lang="en-US" b="1" dirty="0" smtClean="0"/>
              <a:t>When you are finished, raise your hand so that I can collect your quiz.</a:t>
            </a:r>
          </a:p>
          <a:p>
            <a:r>
              <a:rPr lang="en-US" b="1" dirty="0" smtClean="0"/>
              <a:t>Do not talk; even when finished.</a:t>
            </a:r>
          </a:p>
          <a:p>
            <a:endParaRPr lang="en-US" b="1" dirty="0"/>
          </a:p>
          <a:p>
            <a:r>
              <a:rPr lang="en-US" b="1" dirty="0" smtClean="0"/>
              <a:t>If the period has been studying quietly, you may use your notes on the quiz; however, you may not share your notes with somebody else.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79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Muhammad: Holy Wars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Pay attention to the video and take notes on: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1.) Muhammad’s Night Journey to Jerusalem</a:t>
            </a:r>
          </a:p>
          <a:p>
            <a:pPr lvl="1"/>
            <a:r>
              <a:rPr lang="en-US" b="1" dirty="0" smtClean="0"/>
              <a:t>2.) Muhammad Leaving Mecca</a:t>
            </a:r>
          </a:p>
          <a:p>
            <a:pPr lvl="1"/>
            <a:r>
              <a:rPr lang="en-US" b="1" dirty="0" smtClean="0"/>
              <a:t>3.) 8 Year War with Meccan Tribes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If you are busy talking or fall asleep, you will have your card marked.</a:t>
            </a:r>
          </a:p>
          <a:p>
            <a:r>
              <a:rPr lang="en-US" b="1" dirty="0" smtClean="0"/>
              <a:t>Do not forget that these notes will be part of your DBQ grade (40%)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87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1239</TotalTime>
  <Words>230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SS7G8.c - Compare and contrast the prominent religions in Southwest Asia (Middle East): Judaism, Islam, and Christianity.  Bell-Ringer – Explain how the trade routes map from Friday, describes how Islam spread so quickly.</vt:lpstr>
      <vt:lpstr>STUDY TIME</vt:lpstr>
      <vt:lpstr>Quiz Instructions</vt:lpstr>
      <vt:lpstr>Life of Muhammad: Holy Wars notes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SS7G8.c - Compare and contrast the prominent religions in Southwest Asia (Middle East): Judaism, Islam, and Christianity.  Bell-Ringer – Explain how the trade routes map from Friday, describes how Islam spread so quickly.</dc:title>
  <dc:creator>Terence Burger</dc:creator>
  <cp:lastModifiedBy>Terence Burger</cp:lastModifiedBy>
  <cp:revision>3</cp:revision>
  <dcterms:created xsi:type="dcterms:W3CDTF">2015-12-07T00:59:20Z</dcterms:created>
  <dcterms:modified xsi:type="dcterms:W3CDTF">2015-12-07T21:38:20Z</dcterms:modified>
</cp:coreProperties>
</file>