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Sit down in your assigned seat and begin studying your vocabulary.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If the class studies quietly, I may give you a surprise.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04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Today’s 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1.) Begin with Vocabulary Quiz</a:t>
            </a:r>
          </a:p>
          <a:p>
            <a:r>
              <a:rPr lang="en-US" sz="2000" b="1" dirty="0" smtClean="0"/>
              <a:t>2.) Video about Tiananmen Square</a:t>
            </a:r>
            <a:endParaRPr lang="en-US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2658" y="4206362"/>
            <a:ext cx="3823351" cy="24047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6009" y="4206362"/>
            <a:ext cx="4279959" cy="24047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6009" y="1620267"/>
            <a:ext cx="4279959" cy="256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528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Rules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All you will need is a pen/pencil.</a:t>
            </a:r>
          </a:p>
          <a:p>
            <a:r>
              <a:rPr lang="en-US" sz="2400" b="1" dirty="0" smtClean="0"/>
              <a:t>If the class has been quiet, you may use any notes that you have to help you with the quiz.</a:t>
            </a:r>
          </a:p>
          <a:p>
            <a:pPr lvl="1"/>
            <a:r>
              <a:rPr lang="en-US" sz="2400" b="1" dirty="0" smtClean="0"/>
              <a:t>Do NOT share your notes with others or both of you will receive a 0.</a:t>
            </a:r>
          </a:p>
          <a:p>
            <a:r>
              <a:rPr lang="en-US" sz="2400" b="1" dirty="0" smtClean="0"/>
              <a:t>There is no talking and no cheating.</a:t>
            </a:r>
          </a:p>
          <a:p>
            <a:r>
              <a:rPr lang="en-US" sz="2400" b="1" dirty="0" smtClean="0"/>
              <a:t>When you are finished, raise your hand.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01561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Video Rules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Watch the video and take notes because today’s closing will be collected for a classwork grade.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70156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Closing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Answer the question below in COMPLETE SENTENCES. The better your response, the better your grade.</a:t>
            </a:r>
          </a:p>
          <a:p>
            <a:pPr lvl="1"/>
            <a:r>
              <a:rPr lang="en-US" sz="2800" b="1" dirty="0" smtClean="0"/>
              <a:t>What was the Tiananmen Square massacre and what did the Communists do to the protestors?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0032123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158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Sit down in your assigned seat and begin studying your vocabulary.</vt:lpstr>
      <vt:lpstr>Today’s Agenda</vt:lpstr>
      <vt:lpstr>Quiz Rules</vt:lpstr>
      <vt:lpstr>Video Rules</vt:lpstr>
      <vt:lpstr>Closing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 down in your assigned seat and begin studying your vocabulary.</dc:title>
  <dc:creator>Terence Burger</dc:creator>
  <cp:lastModifiedBy>Terence Burger</cp:lastModifiedBy>
  <cp:revision>2</cp:revision>
  <dcterms:created xsi:type="dcterms:W3CDTF">2016-03-17T01:05:12Z</dcterms:created>
  <dcterms:modified xsi:type="dcterms:W3CDTF">2016-03-17T01:17:32Z</dcterms:modified>
</cp:coreProperties>
</file>