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632591"/>
            <a:ext cx="6815669" cy="1515533"/>
          </a:xfrm>
        </p:spPr>
        <p:txBody>
          <a:bodyPr/>
          <a:lstStyle/>
          <a:p>
            <a:r>
              <a:rPr lang="en-US" b="1" dirty="0" smtClean="0"/>
              <a:t>Review of Ottoman Empire and Creation of Israel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4661" y="2989690"/>
            <a:ext cx="7211833" cy="2703443"/>
          </a:xfrm>
        </p:spPr>
        <p:txBody>
          <a:bodyPr>
            <a:noAutofit/>
          </a:bodyPr>
          <a:lstStyle/>
          <a:p>
            <a:pPr algn="l"/>
            <a:r>
              <a:rPr lang="en-US" sz="1800" b="1" u="sng" dirty="0" smtClean="0"/>
              <a:t>SS7H2.b</a:t>
            </a:r>
            <a:r>
              <a:rPr lang="en-US" sz="1800" b="1" dirty="0" smtClean="0"/>
              <a:t> - Explain </a:t>
            </a:r>
            <a:r>
              <a:rPr lang="en-US" sz="1800" b="1" dirty="0"/>
              <a:t>the historical reasons for the establishment of the modern State of Israel in 1948; include the Jewish religious connection to the land, the Holocaust, anti-Semitism, and Zionism in </a:t>
            </a:r>
            <a:r>
              <a:rPr lang="en-US" sz="1800" b="1" dirty="0" smtClean="0"/>
              <a:t>Europe.</a:t>
            </a:r>
          </a:p>
          <a:p>
            <a:pPr algn="l"/>
            <a:r>
              <a:rPr lang="en-US" sz="1800" b="1" u="sng" dirty="0" smtClean="0"/>
              <a:t>Bell-Ringer</a:t>
            </a:r>
            <a:r>
              <a:rPr lang="en-US" sz="1800" b="1" dirty="0" smtClean="0"/>
              <a:t> – Respond to the following questions:</a:t>
            </a:r>
          </a:p>
          <a:p>
            <a:pPr algn="l"/>
            <a:r>
              <a:rPr lang="en-US" sz="1800" b="1" dirty="0" smtClean="0"/>
              <a:t>1.) What happened after the fall of the Ottoman Empire?</a:t>
            </a:r>
          </a:p>
          <a:p>
            <a:pPr algn="l"/>
            <a:r>
              <a:rPr lang="en-US" sz="1800" b="1" dirty="0" smtClean="0"/>
              <a:t>2.) What happened when Israel became a country?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260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479951"/>
            <a:ext cx="7983110" cy="6193117"/>
          </a:xfrm>
        </p:spPr>
      </p:pic>
    </p:spTree>
    <p:extLst>
      <p:ext uri="{BB962C8B-B14F-4D97-AF65-F5344CB8AC3E}">
        <p14:creationId xmlns:p14="http://schemas.microsoft.com/office/powerpoint/2010/main" val="21858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 Session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1.) Create 2 “Five W’s and How”</a:t>
            </a:r>
          </a:p>
          <a:p>
            <a:r>
              <a:rPr lang="en-US" b="1" dirty="0" smtClean="0"/>
              <a:t>2.) Read the Ottoman Empire Article and Israel Article</a:t>
            </a:r>
          </a:p>
          <a:p>
            <a:pPr lvl="1"/>
            <a:r>
              <a:rPr lang="en-US" b="1" dirty="0" smtClean="0"/>
              <a:t>Do NOT write on the articles!</a:t>
            </a:r>
          </a:p>
          <a:p>
            <a:r>
              <a:rPr lang="en-US" b="1" dirty="0" smtClean="0"/>
              <a:t>3.) Complete your “Five W’s and How” using the articles. The more information found, the better your grade will be.</a:t>
            </a:r>
          </a:p>
          <a:p>
            <a:pPr lvl="1"/>
            <a:r>
              <a:rPr lang="en-US" b="1" dirty="0" smtClean="0"/>
              <a:t>One of the “Five W’s and How” will be for the Ottoman Empire and the other will be about Israel.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b="1" dirty="0" smtClean="0"/>
              <a:t> – You will also have to write a one paragraph summary about the rise and fall of the Ottoman Empire and one paragraph summary about the creation of Israel and conflict.</a:t>
            </a:r>
          </a:p>
        </p:txBody>
      </p:sp>
    </p:spTree>
    <p:extLst>
      <p:ext uri="{BB962C8B-B14F-4D97-AF65-F5344CB8AC3E}">
        <p14:creationId xmlns:p14="http://schemas.microsoft.com/office/powerpoint/2010/main" val="33352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 (Ottoman Empire)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9" y="1972323"/>
            <a:ext cx="6217921" cy="4823724"/>
          </a:xfrm>
        </p:spPr>
      </p:pic>
    </p:spTree>
    <p:extLst>
      <p:ext uri="{BB962C8B-B14F-4D97-AF65-F5344CB8AC3E}">
        <p14:creationId xmlns:p14="http://schemas.microsoft.com/office/powerpoint/2010/main" val="727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 (Israel)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75" y="2027839"/>
            <a:ext cx="6128849" cy="4754624"/>
          </a:xfrm>
        </p:spPr>
      </p:pic>
    </p:spTree>
    <p:extLst>
      <p:ext uri="{BB962C8B-B14F-4D97-AF65-F5344CB8AC3E}">
        <p14:creationId xmlns:p14="http://schemas.microsoft.com/office/powerpoint/2010/main" val="40443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195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Review of Ottoman Empire and Creation of Israel</vt:lpstr>
      <vt:lpstr>PowerPoint Presentation</vt:lpstr>
      <vt:lpstr>Work Session</vt:lpstr>
      <vt:lpstr>Closing (Ottoman Empire)</vt:lpstr>
      <vt:lpstr>Closing (Israel)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Ottoman Empire and Creation of Israel</dc:title>
  <dc:creator>Terence Burger</dc:creator>
  <cp:lastModifiedBy>Terence Burger</cp:lastModifiedBy>
  <cp:revision>2</cp:revision>
  <dcterms:created xsi:type="dcterms:W3CDTF">2015-10-04T17:09:57Z</dcterms:created>
  <dcterms:modified xsi:type="dcterms:W3CDTF">2015-10-04T17:24:53Z</dcterms:modified>
</cp:coreProperties>
</file>