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9" r:id="rId5"/>
    <p:sldId id="270" r:id="rId6"/>
    <p:sldId id="271" r:id="rId7"/>
    <p:sldId id="272" r:id="rId8"/>
    <p:sldId id="273" r:id="rId9"/>
    <p:sldId id="263" r:id="rId10"/>
    <p:sldId id="265" r:id="rId11"/>
    <p:sldId id="264" r:id="rId12"/>
    <p:sldId id="266" r:id="rId13"/>
    <p:sldId id="267" r:id="rId14"/>
    <p:sldId id="258" r:id="rId15"/>
    <p:sldId id="260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8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0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8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2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15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03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47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55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82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9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9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15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85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25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15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031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474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555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82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9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9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031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852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2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4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5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8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8A5A-F9BB-4D1D-AA9A-F4DEC142221A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C3150-8BEF-438F-ACB2-9D64B8BF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7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7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717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B0F0"/>
                </a:solidFill>
              </a:rPr>
              <a:t>SS7G6.a</a:t>
            </a:r>
            <a:r>
              <a:rPr lang="en-US" b="1" dirty="0" smtClean="0">
                <a:solidFill>
                  <a:srgbClr val="00B0F0"/>
                </a:solidFill>
              </a:rPr>
              <a:t> - Explain how water pollution and the unequal distribution of water impacts irrigation and drinking water. </a:t>
            </a:r>
            <a:r>
              <a:rPr lang="en-US" b="1" u="sng" dirty="0" smtClean="0">
                <a:solidFill>
                  <a:srgbClr val="00B0F0"/>
                </a:solidFill>
              </a:rPr>
              <a:t>SS7G7.a</a:t>
            </a:r>
            <a:r>
              <a:rPr lang="en-US" b="1" dirty="0" smtClean="0">
                <a:solidFill>
                  <a:srgbClr val="00B0F0"/>
                </a:solidFill>
              </a:rPr>
              <a:t> - Explain how the distribution of oil has affected the development of Southwest Asia (Middle East).</a:t>
            </a:r>
            <a:br>
              <a:rPr lang="en-US" b="1" dirty="0" smtClean="0">
                <a:solidFill>
                  <a:srgbClr val="00B0F0"/>
                </a:solidFill>
              </a:rPr>
            </a:b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9530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Bell-Ringer</a:t>
            </a:r>
            <a:r>
              <a:rPr lang="en-US" b="1" dirty="0" smtClean="0"/>
              <a:t>: Why </a:t>
            </a:r>
            <a:r>
              <a:rPr lang="en-US" b="1" dirty="0"/>
              <a:t>is water more useful of a natural resource than oil?</a:t>
            </a:r>
          </a:p>
          <a:p>
            <a:r>
              <a:rPr lang="en-US" b="1" dirty="0"/>
              <a:t>Why is oil more useful of a natural resource than water?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60259"/>
            <a:ext cx="6983051" cy="458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1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54655"/>
            <a:ext cx="5421940" cy="544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5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– Petroleum vs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Water</a:t>
            </a:r>
            <a:r>
              <a:rPr lang="en-US" b="1" dirty="0" smtClean="0"/>
              <a:t> is used for… drinking, recreation, showers/faucets/toilets, washing clothes, electricity, irrigation, navigation, wildlife/food, cooking, and more.</a:t>
            </a:r>
          </a:p>
          <a:p>
            <a:r>
              <a:rPr lang="en-US" b="1" u="sng" dirty="0" smtClean="0"/>
              <a:t>Petroleum</a:t>
            </a:r>
            <a:r>
              <a:rPr lang="en-US" b="1" dirty="0" smtClean="0"/>
              <a:t> is used for… fuel/gasoline, detergents, plastics, heating/electricity, rubber, clothing fibers, fertilizers/pesticides, paint, film, make-up, medicine, and more.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53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Using the articles given to you, answer the questions on a </a:t>
            </a:r>
            <a:r>
              <a:rPr lang="en-US" b="1" u="sng" dirty="0" smtClean="0"/>
              <a:t>separate sheet of paper</a:t>
            </a:r>
            <a:r>
              <a:rPr lang="en-US" b="1" dirty="0" smtClean="0"/>
              <a:t> in </a:t>
            </a:r>
            <a:r>
              <a:rPr lang="en-US" b="1" u="sng" dirty="0" smtClean="0"/>
              <a:t>complete sentences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65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Go over the questions that we had today.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27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Listen to your new seating for today and Thursday.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713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Abundant – </a:t>
            </a:r>
          </a:p>
          <a:p>
            <a:endParaRPr lang="en-US" b="1" dirty="0"/>
          </a:p>
          <a:p>
            <a:r>
              <a:rPr lang="en-US" b="1" dirty="0" smtClean="0"/>
              <a:t>Ethnic Group – </a:t>
            </a:r>
          </a:p>
          <a:p>
            <a:endParaRPr lang="en-US" b="1" dirty="0"/>
          </a:p>
          <a:p>
            <a:r>
              <a:rPr lang="en-US" b="1" dirty="0" smtClean="0"/>
              <a:t>Fertile – </a:t>
            </a:r>
          </a:p>
          <a:p>
            <a:endParaRPr lang="en-US" b="1" dirty="0"/>
          </a:p>
          <a:p>
            <a:r>
              <a:rPr lang="en-US" b="1" dirty="0" smtClean="0"/>
              <a:t>Fossil Water –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7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Hydroelectric Power – </a:t>
            </a:r>
          </a:p>
          <a:p>
            <a:endParaRPr lang="en-US" b="1" dirty="0"/>
          </a:p>
          <a:p>
            <a:r>
              <a:rPr lang="en-US" b="1" dirty="0" smtClean="0"/>
              <a:t>Natural Resource – </a:t>
            </a:r>
          </a:p>
          <a:p>
            <a:endParaRPr lang="en-US" b="1" dirty="0"/>
          </a:p>
          <a:p>
            <a:r>
              <a:rPr lang="en-US" b="1" dirty="0" smtClean="0"/>
              <a:t>Petroleum – </a:t>
            </a:r>
          </a:p>
          <a:p>
            <a:endParaRPr lang="en-US" b="1" dirty="0"/>
          </a:p>
          <a:p>
            <a:r>
              <a:rPr lang="en-US" b="1" dirty="0" err="1" smtClean="0"/>
              <a:t>Qanat</a:t>
            </a:r>
            <a:r>
              <a:rPr lang="en-US" b="1" dirty="0" smtClean="0"/>
              <a:t> – </a:t>
            </a:r>
          </a:p>
        </p:txBody>
      </p:sp>
    </p:spTree>
    <p:extLst>
      <p:ext uri="{BB962C8B-B14F-4D97-AF65-F5344CB8AC3E}">
        <p14:creationId xmlns:p14="http://schemas.microsoft.com/office/powerpoint/2010/main" val="35688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Religious Group – </a:t>
            </a:r>
          </a:p>
          <a:p>
            <a:endParaRPr lang="en-US" b="1" dirty="0"/>
          </a:p>
          <a:p>
            <a:r>
              <a:rPr lang="en-US" b="1" dirty="0" smtClean="0"/>
              <a:t>Shatt al-Arab – </a:t>
            </a:r>
          </a:p>
          <a:p>
            <a:endParaRPr lang="en-US" b="1" dirty="0"/>
          </a:p>
          <a:p>
            <a:r>
              <a:rPr lang="en-US" b="1" dirty="0" smtClean="0"/>
              <a:t>Strait of Hormuz – </a:t>
            </a:r>
          </a:p>
          <a:p>
            <a:endParaRPr lang="en-US" b="1" dirty="0"/>
          </a:p>
          <a:p>
            <a:r>
              <a:rPr lang="en-US" b="1" dirty="0" smtClean="0"/>
              <a:t>Subsistence Farming – </a:t>
            </a:r>
          </a:p>
        </p:txBody>
      </p:sp>
    </p:spTree>
    <p:extLst>
      <p:ext uri="{BB962C8B-B14F-4D97-AF65-F5344CB8AC3E}">
        <p14:creationId xmlns:p14="http://schemas.microsoft.com/office/powerpoint/2010/main" val="41637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Wednesday – I will not be here</a:t>
            </a:r>
          </a:p>
          <a:p>
            <a:endParaRPr lang="en-US" b="1" dirty="0"/>
          </a:p>
          <a:p>
            <a:r>
              <a:rPr lang="en-US" b="1" dirty="0" smtClean="0"/>
              <a:t>Thursday – Vocabulary Quiz!!!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88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62" y="1600200"/>
            <a:ext cx="830035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82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82600"/>
            <a:ext cx="7974208" cy="45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71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1081382"/>
            <a:ext cx="5537030" cy="5319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56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217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Office Theme</vt:lpstr>
      <vt:lpstr>iRespondQuestionMaster</vt:lpstr>
      <vt:lpstr>iRespondGraphMaster</vt:lpstr>
      <vt:lpstr>SS7G6.a - Explain how water pollution and the unequal distribution of water impacts irrigation and drinking water. SS7G7.a - Explain how the distribution of oil has affected the development of Southwest Asia (Middle East). </vt:lpstr>
      <vt:lpstr>Seating</vt:lpstr>
      <vt:lpstr>Vocabulary Review</vt:lpstr>
      <vt:lpstr>PowerPoint Presentation</vt:lpstr>
      <vt:lpstr>PowerPoint Presentation</vt:lpstr>
      <vt:lpstr>Reminder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Opening – Petroleum vs Water</vt:lpstr>
      <vt:lpstr>Work Session</vt:lpstr>
      <vt:lpstr>Closing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SS7G6.a - Explain how water pollution and the unequal distribution of water impacts irrigation and drinking water.</dc:title>
  <dc:creator>Terence Burger</dc:creator>
  <cp:lastModifiedBy>Terence Burger</cp:lastModifiedBy>
  <cp:revision>13</cp:revision>
  <dcterms:created xsi:type="dcterms:W3CDTF">2014-08-17T21:40:58Z</dcterms:created>
  <dcterms:modified xsi:type="dcterms:W3CDTF">2015-08-25T12:30:27Z</dcterms:modified>
</cp:coreProperties>
</file>