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1/4/2016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1/4/2016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1/4/2016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1/4/2016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1/4/2016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Africa Pre-Assessment</a:t>
            </a:r>
            <a:endParaRPr lang="en-US" b="1" dirty="0"/>
          </a:p>
        </p:txBody>
      </p:sp>
      <p:sp>
        <p:nvSpPr>
          <p:cNvPr id="3" name="Subtitle 2"/>
          <p:cNvSpPr>
            <a:spLocks noGrp="1"/>
          </p:cNvSpPr>
          <p:nvPr>
            <p:ph type="subTitle" idx="1"/>
          </p:nvPr>
        </p:nvSpPr>
        <p:spPr>
          <a:xfrm>
            <a:off x="2679906" y="3956279"/>
            <a:ext cx="6831673" cy="1659517"/>
          </a:xfrm>
        </p:spPr>
        <p:txBody>
          <a:bodyPr>
            <a:noAutofit/>
          </a:bodyPr>
          <a:lstStyle/>
          <a:p>
            <a:r>
              <a:rPr lang="en-US" sz="2400" b="1" u="sng" dirty="0" smtClean="0"/>
              <a:t>Bell-Ringer</a:t>
            </a:r>
            <a:r>
              <a:rPr lang="en-US" sz="2400" b="1" dirty="0" smtClean="0"/>
              <a:t> – In your notebook, describe what you believe Africa is like (temperature, physical features, ethnic/religious groups, politics, diseases, GDP, etc.)</a:t>
            </a:r>
            <a:endParaRPr lang="en-US" sz="2400" b="1" dirty="0"/>
          </a:p>
        </p:txBody>
      </p:sp>
    </p:spTree>
    <p:extLst>
      <p:ext uri="{BB962C8B-B14F-4D97-AF65-F5344CB8AC3E}">
        <p14:creationId xmlns:p14="http://schemas.microsoft.com/office/powerpoint/2010/main" val="2028520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Africa Pre-Assessment Instructions</a:t>
            </a:r>
            <a:endParaRPr lang="en-US" b="1" dirty="0"/>
          </a:p>
        </p:txBody>
      </p:sp>
      <p:sp>
        <p:nvSpPr>
          <p:cNvPr id="3" name="Content Placeholder 2"/>
          <p:cNvSpPr>
            <a:spLocks noGrp="1"/>
          </p:cNvSpPr>
          <p:nvPr>
            <p:ph idx="1"/>
          </p:nvPr>
        </p:nvSpPr>
        <p:spPr/>
        <p:txBody>
          <a:bodyPr>
            <a:normAutofit lnSpcReduction="10000"/>
          </a:bodyPr>
          <a:lstStyle/>
          <a:p>
            <a:r>
              <a:rPr lang="en-US" b="1" dirty="0" smtClean="0"/>
              <a:t>This Pre-Test is not for a grade, but is to see what you know about Africa and will determine future grouping for activities. It will also show what growth you have made by the end of our Africa unit.</a:t>
            </a:r>
          </a:p>
          <a:p>
            <a:r>
              <a:rPr lang="en-US" b="1" dirty="0" smtClean="0"/>
              <a:t>There is NO talking.</a:t>
            </a:r>
          </a:p>
          <a:p>
            <a:r>
              <a:rPr lang="en-US" b="1" dirty="0" smtClean="0"/>
              <a:t>Do NOT write on the test.</a:t>
            </a:r>
          </a:p>
          <a:p>
            <a:r>
              <a:rPr lang="en-US" b="1" dirty="0" smtClean="0"/>
              <a:t>On a piece of paper, write your name, date, and period.</a:t>
            </a:r>
          </a:p>
          <a:p>
            <a:r>
              <a:rPr lang="en-US" b="1" dirty="0" smtClean="0"/>
              <a:t>Label your paper 1-50.</a:t>
            </a:r>
          </a:p>
          <a:p>
            <a:r>
              <a:rPr lang="en-US" b="1" dirty="0" smtClean="0"/>
              <a:t>When you are writing the answers to your responses, please make sure that I will be able to read your answers.</a:t>
            </a:r>
          </a:p>
          <a:p>
            <a:r>
              <a:rPr lang="en-US" b="1" dirty="0" smtClean="0"/>
              <a:t>When finished, raise your hand and you may begin on the next assignment.</a:t>
            </a:r>
            <a:endParaRPr lang="en-US" b="1" dirty="0"/>
          </a:p>
        </p:txBody>
      </p:sp>
    </p:spTree>
    <p:extLst>
      <p:ext uri="{BB962C8B-B14F-4D97-AF65-F5344CB8AC3E}">
        <p14:creationId xmlns:p14="http://schemas.microsoft.com/office/powerpoint/2010/main" val="1473794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When finished…</a:t>
            </a:r>
            <a:endParaRPr lang="en-US" b="1" dirty="0"/>
          </a:p>
        </p:txBody>
      </p:sp>
      <p:sp>
        <p:nvSpPr>
          <p:cNvPr id="3" name="Content Placeholder 2"/>
          <p:cNvSpPr>
            <a:spLocks noGrp="1"/>
          </p:cNvSpPr>
          <p:nvPr>
            <p:ph idx="1"/>
          </p:nvPr>
        </p:nvSpPr>
        <p:spPr/>
        <p:txBody>
          <a:bodyPr>
            <a:noAutofit/>
          </a:bodyPr>
          <a:lstStyle/>
          <a:p>
            <a:r>
              <a:rPr lang="en-US" sz="2800" b="1" dirty="0" smtClean="0"/>
              <a:t>Read “Getting to Know Africa: 50 Interesting Facts.”</a:t>
            </a:r>
          </a:p>
          <a:p>
            <a:r>
              <a:rPr lang="en-US" sz="2800" b="1" dirty="0" smtClean="0"/>
              <a:t>Do NOT write in the packet.</a:t>
            </a:r>
          </a:p>
          <a:p>
            <a:r>
              <a:rPr lang="en-US" sz="2800" b="1" dirty="0" smtClean="0"/>
              <a:t>On a piece of paper, please do both…</a:t>
            </a:r>
          </a:p>
          <a:p>
            <a:pPr lvl="1"/>
            <a:r>
              <a:rPr lang="en-US" sz="2800" b="1" dirty="0" smtClean="0"/>
              <a:t>1.) 3,2,1 – 3 interesting facts you did not know, 2 shocking or surprising facts, and 1 question that you still have.</a:t>
            </a:r>
          </a:p>
          <a:p>
            <a:pPr lvl="1"/>
            <a:r>
              <a:rPr lang="en-US" sz="2800" b="1" dirty="0" smtClean="0"/>
              <a:t>2.) Using the information from the reading, describe what life is actually like in Africa (minimum of one paragraph)</a:t>
            </a:r>
            <a:endParaRPr lang="en-US" sz="2800" b="1" dirty="0"/>
          </a:p>
        </p:txBody>
      </p:sp>
    </p:spTree>
    <p:extLst>
      <p:ext uri="{BB962C8B-B14F-4D97-AF65-F5344CB8AC3E}">
        <p14:creationId xmlns:p14="http://schemas.microsoft.com/office/powerpoint/2010/main" val="2205031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Closing</a:t>
            </a:r>
            <a:endParaRPr lang="en-US" b="1" dirty="0"/>
          </a:p>
        </p:txBody>
      </p:sp>
      <p:sp>
        <p:nvSpPr>
          <p:cNvPr id="3" name="Content Placeholder 2"/>
          <p:cNvSpPr>
            <a:spLocks noGrp="1"/>
          </p:cNvSpPr>
          <p:nvPr>
            <p:ph idx="1"/>
          </p:nvPr>
        </p:nvSpPr>
        <p:spPr/>
        <p:txBody>
          <a:bodyPr>
            <a:normAutofit/>
          </a:bodyPr>
          <a:lstStyle/>
          <a:p>
            <a:r>
              <a:rPr lang="en-US" sz="3600" b="1" dirty="0" smtClean="0"/>
              <a:t>So, what did you learn about life in Africa today?</a:t>
            </a:r>
            <a:endParaRPr lang="en-US" sz="3600" b="1" dirty="0"/>
          </a:p>
        </p:txBody>
      </p:sp>
    </p:spTree>
    <p:extLst>
      <p:ext uri="{BB962C8B-B14F-4D97-AF65-F5344CB8AC3E}">
        <p14:creationId xmlns:p14="http://schemas.microsoft.com/office/powerpoint/2010/main" val="315750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1428</TotalTime>
  <Words>240</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vt:i4>
      </vt:variant>
    </vt:vector>
  </HeadingPairs>
  <TitlesOfParts>
    <vt:vector size="6" baseType="lpstr">
      <vt:lpstr>Franklin Gothic Book</vt:lpstr>
      <vt:lpstr>Crop</vt:lpstr>
      <vt:lpstr>Africa Pre-Assessment</vt:lpstr>
      <vt:lpstr>Africa Pre-Assessment Instructions</vt:lpstr>
      <vt:lpstr>When finished…</vt:lpstr>
      <vt:lpstr>Closing</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 Pre-Assessment</dc:title>
  <dc:creator>Terence Burger</dc:creator>
  <cp:lastModifiedBy>Terence Burger</cp:lastModifiedBy>
  <cp:revision>3</cp:revision>
  <dcterms:created xsi:type="dcterms:W3CDTF">2016-01-04T16:20:04Z</dcterms:created>
  <dcterms:modified xsi:type="dcterms:W3CDTF">2016-01-05T16:08:33Z</dcterms:modified>
</cp:coreProperties>
</file>