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omas.k12.ga.us/userfiles/431/Classes/1490/africanethnicgroupswith%20map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Africa’s Ethnic and Religious Groups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764931"/>
            <a:ext cx="9144000" cy="3683469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/>
              <a:t>Sit down quietly and write down the following standards:</a:t>
            </a:r>
            <a:br>
              <a:rPr lang="en-US" b="1" dirty="0"/>
            </a:br>
            <a:endParaRPr lang="en-US" b="1" dirty="0" smtClean="0"/>
          </a:p>
          <a:p>
            <a:pPr algn="l"/>
            <a:r>
              <a:rPr lang="en-US" b="1" u="sng" dirty="0" smtClean="0"/>
              <a:t>SS7G4.a</a:t>
            </a:r>
            <a:r>
              <a:rPr lang="en-US" b="1" dirty="0" smtClean="0"/>
              <a:t> </a:t>
            </a:r>
            <a:r>
              <a:rPr lang="en-US" b="1" dirty="0"/>
              <a:t>– Explain the differences between an ethnic group and a religious group</a:t>
            </a:r>
            <a:r>
              <a:rPr lang="en-US" b="1" dirty="0" smtClean="0"/>
              <a:t>.</a:t>
            </a:r>
          </a:p>
          <a:p>
            <a:pPr algn="l"/>
            <a:r>
              <a:rPr lang="en-US" b="1" dirty="0"/>
              <a:t/>
            </a:r>
            <a:br>
              <a:rPr lang="en-US" b="1" dirty="0"/>
            </a:br>
            <a:r>
              <a:rPr lang="en-US" b="1" u="sng" dirty="0"/>
              <a:t>SS7G4.b</a:t>
            </a:r>
            <a:r>
              <a:rPr lang="en-US" b="1" dirty="0"/>
              <a:t> – Explain the diversity of religions within the Arab, Ashanti, Bantu, and Swahili ethnic groups.</a:t>
            </a:r>
          </a:p>
        </p:txBody>
      </p:sp>
    </p:spTree>
    <p:extLst>
      <p:ext uri="{BB962C8B-B14F-4D97-AF65-F5344CB8AC3E}">
        <p14:creationId xmlns:p14="http://schemas.microsoft.com/office/powerpoint/2010/main" val="285871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77223"/>
              </p:ext>
            </p:extLst>
          </p:nvPr>
        </p:nvGraphicFramePr>
        <p:xfrm>
          <a:off x="1120775" y="1825625"/>
          <a:ext cx="10233025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05"/>
                <a:gridCol w="2046605"/>
                <a:gridCol w="2046605"/>
                <a:gridCol w="2046605"/>
                <a:gridCol w="20466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Ethnic Group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Language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Religion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Interesting Facts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Arab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Ashanti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Bantu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Swahili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383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Bell-Ringer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Answer the following in your notebook – </a:t>
            </a:r>
          </a:p>
          <a:p>
            <a:pPr lvl="1"/>
            <a:r>
              <a:rPr lang="en-US" sz="3200" b="1" dirty="0" smtClean="0"/>
              <a:t>What is the difference between an ethnic group and a religious group?</a:t>
            </a:r>
          </a:p>
          <a:p>
            <a:pPr lvl="1"/>
            <a:endParaRPr lang="en-US" sz="3200" b="1" dirty="0"/>
          </a:p>
          <a:p>
            <a:pPr lvl="1"/>
            <a:r>
              <a:rPr lang="en-US" sz="3200" b="1" u="sng" dirty="0" smtClean="0"/>
              <a:t>Ethnic Group </a:t>
            </a:r>
            <a:r>
              <a:rPr lang="en-US" sz="3200" b="1" dirty="0" smtClean="0"/>
              <a:t>– a group of people who share a common culture, language, and tradition/history.</a:t>
            </a:r>
          </a:p>
          <a:p>
            <a:pPr lvl="1"/>
            <a:r>
              <a:rPr lang="en-US" sz="3200" b="1" u="sng" dirty="0" smtClean="0"/>
              <a:t>Religious Group </a:t>
            </a:r>
            <a:r>
              <a:rPr lang="en-US" sz="3200" b="1" dirty="0" smtClean="0"/>
              <a:t>– a group of people who share the same religion, holy book, place of worship, and religious holidays.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21020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Ethnic Group/Religious Group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Are the following ethnic groups or religious groups:</a:t>
            </a:r>
          </a:p>
          <a:p>
            <a:pPr lvl="1"/>
            <a:r>
              <a:rPr lang="en-US" sz="2800" b="1" dirty="0"/>
              <a:t>After I say ethnic group, religious group, or both for each group, raise your hand for which you think it is…</a:t>
            </a:r>
          </a:p>
          <a:p>
            <a:pPr lvl="2"/>
            <a:r>
              <a:rPr lang="en-US" sz="2800" b="1" dirty="0"/>
              <a:t>Arab</a:t>
            </a:r>
          </a:p>
          <a:p>
            <a:pPr lvl="2"/>
            <a:r>
              <a:rPr lang="en-US" sz="2800" b="1" dirty="0"/>
              <a:t>Christian</a:t>
            </a:r>
          </a:p>
          <a:p>
            <a:pPr lvl="2"/>
            <a:r>
              <a:rPr lang="en-US" sz="2800" b="1" dirty="0"/>
              <a:t>Bedouin</a:t>
            </a:r>
          </a:p>
          <a:p>
            <a:pPr lvl="2"/>
            <a:r>
              <a:rPr lang="en-US" sz="2800" b="1" dirty="0"/>
              <a:t>Jewish</a:t>
            </a:r>
          </a:p>
          <a:p>
            <a:pPr lvl="2"/>
            <a:r>
              <a:rPr lang="en-US" sz="2800" b="1" dirty="0"/>
              <a:t>Muslim</a:t>
            </a:r>
          </a:p>
          <a:p>
            <a:pPr lvl="2"/>
            <a:r>
              <a:rPr lang="en-US" sz="2800" b="1" dirty="0"/>
              <a:t>Catholic</a:t>
            </a:r>
          </a:p>
          <a:p>
            <a:pPr lvl="2"/>
            <a:r>
              <a:rPr lang="en-US" sz="2800" b="1" dirty="0" smtClean="0"/>
              <a:t>Mexican American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10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Session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>
                <a:hlinkClick r:id="rId2"/>
              </a:rPr>
              <a:t>http://www.thomas.k12.ga.us/userfiles/431/Classes/1490/africanethnicgroupswith%20maps.pdf</a:t>
            </a:r>
            <a:endParaRPr lang="en-US" sz="3000" b="1" dirty="0"/>
          </a:p>
          <a:p>
            <a:r>
              <a:rPr lang="en-US" sz="3000" b="1" u="sng" dirty="0" smtClean="0"/>
              <a:t>First</a:t>
            </a:r>
            <a:r>
              <a:rPr lang="en-US" sz="3000" b="1" dirty="0" smtClean="0"/>
              <a:t>, you will complete the notes graphic organizer using the slides given to you (DO NOT WRITE ON THE SLIDES).</a:t>
            </a:r>
          </a:p>
          <a:p>
            <a:r>
              <a:rPr lang="en-US" sz="3000" b="1" u="sng" dirty="0" smtClean="0"/>
              <a:t>Second</a:t>
            </a:r>
            <a:r>
              <a:rPr lang="en-US" sz="3000" b="1" dirty="0" smtClean="0"/>
              <a:t>, you will either complete:</a:t>
            </a:r>
          </a:p>
          <a:p>
            <a:pPr lvl="1"/>
            <a:r>
              <a:rPr lang="en-US" sz="3000" b="1" dirty="0" smtClean="0"/>
              <a:t>A.) Who Am I? Activity</a:t>
            </a:r>
          </a:p>
          <a:p>
            <a:pPr lvl="1"/>
            <a:r>
              <a:rPr lang="en-US" sz="3000" b="1" dirty="0" smtClean="0"/>
              <a:t>B.) Ethnic Group/Religious Group Travel Brochure</a:t>
            </a:r>
          </a:p>
          <a:p>
            <a:pPr lvl="1"/>
            <a:r>
              <a:rPr lang="en-US" sz="3000" b="1" dirty="0" smtClean="0"/>
              <a:t>C.) 5 Paragraph Compare/Contrast of the 4 different ethnic groups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209536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dirty="0"/>
              <a:t>Without giving away which ethnic group you are writing about, you must give certain characteristics about the group:</a:t>
            </a:r>
          </a:p>
          <a:p>
            <a:pPr lvl="2"/>
            <a:r>
              <a:rPr lang="en-US" sz="2800" b="1" dirty="0"/>
              <a:t>Religion</a:t>
            </a:r>
          </a:p>
          <a:p>
            <a:pPr lvl="2"/>
            <a:r>
              <a:rPr lang="en-US" sz="2800" b="1" dirty="0"/>
              <a:t>Location</a:t>
            </a:r>
          </a:p>
          <a:p>
            <a:pPr lvl="2"/>
            <a:r>
              <a:rPr lang="en-US" sz="2800" b="1" dirty="0"/>
              <a:t>Language(s)</a:t>
            </a:r>
          </a:p>
          <a:p>
            <a:pPr lvl="2"/>
            <a:r>
              <a:rPr lang="en-US" sz="2800" b="1" dirty="0"/>
              <a:t>Interesting Info/Facts</a:t>
            </a:r>
          </a:p>
          <a:p>
            <a:pPr lvl="2"/>
            <a:r>
              <a:rPr lang="en-US" sz="2800" b="1" dirty="0"/>
              <a:t>Drawing/Picture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5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dirty="0"/>
              <a:t>Who Am I?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 am either Muslim or Christian</a:t>
            </a:r>
          </a:p>
          <a:p>
            <a:r>
              <a:rPr lang="en-US" b="1" dirty="0"/>
              <a:t>I live in North Africa (Sahara and Sahel mostly)</a:t>
            </a:r>
          </a:p>
          <a:p>
            <a:r>
              <a:rPr lang="en-US" b="1" dirty="0"/>
              <a:t>I speak Arabic</a:t>
            </a:r>
          </a:p>
          <a:p>
            <a:r>
              <a:rPr lang="en-US" b="1" dirty="0"/>
              <a:t>I travel a lot on my camel and sell my goods that I create at the </a:t>
            </a:r>
            <a:r>
              <a:rPr lang="en-US" b="1" dirty="0" err="1"/>
              <a:t>souq</a:t>
            </a:r>
            <a:r>
              <a:rPr lang="en-US" b="1" dirty="0"/>
              <a:t> (market) in the city near the desert.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809" y="2251590"/>
            <a:ext cx="1749704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74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Travel Brochure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You are writing from the point of view of an African travel advisor letting people know about the ethnic groups/religious groups they will meet while in Africa.</a:t>
            </a:r>
          </a:p>
          <a:p>
            <a:r>
              <a:rPr lang="en-US" b="1" dirty="0" smtClean="0"/>
              <a:t>Must include:</a:t>
            </a:r>
            <a:endParaRPr lang="en-US" b="1" dirty="0"/>
          </a:p>
          <a:p>
            <a:pPr lvl="1"/>
            <a:r>
              <a:rPr lang="en-US" b="1" dirty="0" smtClean="0"/>
              <a:t>4 Panels</a:t>
            </a:r>
          </a:p>
          <a:p>
            <a:pPr lvl="1"/>
            <a:r>
              <a:rPr lang="en-US" b="1" dirty="0" smtClean="0"/>
              <a:t>Drawings</a:t>
            </a:r>
          </a:p>
          <a:p>
            <a:pPr lvl="1"/>
            <a:r>
              <a:rPr lang="en-US" b="1" dirty="0" smtClean="0"/>
              <a:t>Locations of where will find ethnic groups</a:t>
            </a:r>
          </a:p>
          <a:p>
            <a:pPr lvl="1"/>
            <a:r>
              <a:rPr lang="en-US" b="1" dirty="0" smtClean="0"/>
              <a:t>Religions of the ethnic groups</a:t>
            </a:r>
          </a:p>
          <a:p>
            <a:pPr lvl="1"/>
            <a:r>
              <a:rPr lang="en-US" b="1" dirty="0" smtClean="0"/>
              <a:t>Languages of ethnic groups</a:t>
            </a:r>
          </a:p>
          <a:p>
            <a:pPr lvl="1"/>
            <a:r>
              <a:rPr lang="en-US" b="1" dirty="0" smtClean="0"/>
              <a:t>Interesting Info/Facts</a:t>
            </a:r>
          </a:p>
          <a:p>
            <a:pPr lvl="1"/>
            <a:r>
              <a:rPr lang="en-US" b="1" dirty="0" smtClean="0"/>
              <a:t>Things to do when there in Africa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6100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Travel Brochure Example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0" y="1533237"/>
            <a:ext cx="5330615" cy="328037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422" y="4132054"/>
            <a:ext cx="5775444" cy="25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348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 Paragraph Compare/Contrast Essay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Your essay should compare/contrast the 4 different ethnic groups based on religion, location, and languages.</a:t>
            </a:r>
          </a:p>
          <a:p>
            <a:r>
              <a:rPr lang="en-US" b="1" dirty="0" smtClean="0"/>
              <a:t>Structure of Essay – </a:t>
            </a:r>
          </a:p>
          <a:p>
            <a:pPr lvl="1"/>
            <a:r>
              <a:rPr lang="en-US" b="1" dirty="0" smtClean="0"/>
              <a:t>I.) Introduction</a:t>
            </a:r>
          </a:p>
          <a:p>
            <a:pPr lvl="1"/>
            <a:r>
              <a:rPr lang="en-US" b="1" dirty="0" smtClean="0"/>
              <a:t>II.) Location</a:t>
            </a:r>
          </a:p>
          <a:p>
            <a:pPr lvl="1"/>
            <a:r>
              <a:rPr lang="en-US" b="1" dirty="0" smtClean="0"/>
              <a:t>III.) Language</a:t>
            </a:r>
          </a:p>
          <a:p>
            <a:pPr lvl="1"/>
            <a:r>
              <a:rPr lang="en-US" b="1" dirty="0" smtClean="0"/>
              <a:t>IV.) Religion</a:t>
            </a:r>
          </a:p>
          <a:p>
            <a:pPr lvl="1"/>
            <a:r>
              <a:rPr lang="en-US" b="1" dirty="0" smtClean="0"/>
              <a:t>V.) 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8581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87</TotalTime>
  <Words>391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Depth</vt:lpstr>
      <vt:lpstr>Africa’s Ethnic and Religious Groups</vt:lpstr>
      <vt:lpstr>Bell-Ringer Question</vt:lpstr>
      <vt:lpstr>Ethnic Group/Religious Group Review</vt:lpstr>
      <vt:lpstr>Work Session Activity</vt:lpstr>
      <vt:lpstr>Who Am I? Activity</vt:lpstr>
      <vt:lpstr>Who Am I? Example</vt:lpstr>
      <vt:lpstr>Travel Brochure</vt:lpstr>
      <vt:lpstr>Travel Brochure Example</vt:lpstr>
      <vt:lpstr>5 Paragraph Compare/Contrast Essay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Africa’s Ethnic and Religious Groups</dc:title>
  <dc:creator>Terence Burger</dc:creator>
  <cp:lastModifiedBy>Terence Burger</cp:lastModifiedBy>
  <cp:revision>7</cp:revision>
  <dcterms:created xsi:type="dcterms:W3CDTF">2016-01-18T18:48:51Z</dcterms:created>
  <dcterms:modified xsi:type="dcterms:W3CDTF">2016-01-18T20:16:37Z</dcterms:modified>
</cp:coreProperties>
</file>