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0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6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0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15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66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5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0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4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8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64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0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6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15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66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5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0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4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03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86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6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1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4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072F-B77E-42FB-9F8B-F05749A5D4D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C9C95-D1D3-49E4-AB1D-39D02A52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8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8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78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opdocumentaryfilms.com/birth-of-israe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The Birth of Israel… and the creation of Conflict.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u="sng" dirty="0" smtClean="0">
                <a:solidFill>
                  <a:srgbClr val="00B050"/>
                </a:solidFill>
              </a:rPr>
              <a:t>SS7H2.b</a:t>
            </a:r>
            <a:r>
              <a:rPr lang="en-US" sz="3200" b="1" u="sng" dirty="0" smtClean="0">
                <a:solidFill>
                  <a:srgbClr val="00B050"/>
                </a:solidFill>
              </a:rPr>
              <a:t>.</a:t>
            </a:r>
            <a:r>
              <a:rPr lang="en-US" sz="3200" b="1" dirty="0" smtClean="0">
                <a:solidFill>
                  <a:srgbClr val="00B050"/>
                </a:solidFill>
              </a:rPr>
              <a:t> - Explain the historical reasons for the establishment of the modern State of Israel in 1948; include the Jewish religious connection to the land, the Holocaust, anti-Semitism, and Zionism in Europe. 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u="sng" dirty="0" smtClean="0">
                <a:solidFill>
                  <a:schemeClr val="accent1"/>
                </a:solidFill>
              </a:rPr>
              <a:t>Bell-Ringer</a:t>
            </a:r>
            <a:r>
              <a:rPr lang="en-US" sz="3200" b="1" dirty="0" smtClean="0">
                <a:solidFill>
                  <a:schemeClr val="accent1"/>
                </a:solidFill>
              </a:rPr>
              <a:t> - </a:t>
            </a:r>
            <a:r>
              <a:rPr lang="en-US" sz="3200" b="1" dirty="0" smtClean="0">
                <a:solidFill>
                  <a:schemeClr val="accent1"/>
                </a:solidFill>
              </a:rPr>
              <a:t>Why is having a home country so important? Why do we take such pride in where we are from and where we live?</a:t>
            </a:r>
            <a:br>
              <a:rPr lang="en-US" sz="3200" b="1" dirty="0" smtClean="0">
                <a:solidFill>
                  <a:schemeClr val="accent1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– The Birth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Questions (</a:t>
            </a:r>
            <a:r>
              <a:rPr lang="en-US" b="1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). Make sure you answer all questions in </a:t>
            </a:r>
            <a:r>
              <a:rPr lang="en-US" smtClean="0"/>
              <a:t>complete sentences!</a:t>
            </a:r>
            <a:endParaRPr lang="en-US" dirty="0" smtClean="0"/>
          </a:p>
          <a:p>
            <a:r>
              <a:rPr lang="en-US" i="1" dirty="0" smtClean="0"/>
              <a:t>Struggle Time Question </a:t>
            </a:r>
            <a:r>
              <a:rPr lang="en-US" dirty="0" smtClean="0"/>
              <a:t>– What is the reason for the conflict between the Jewish and Palestinians and what are some ways to resolve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http://topdocumentaryfilms.com/birth-of-israel/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you think the creation of Israel was the right decision? Why or why not?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Office Theme</vt:lpstr>
      <vt:lpstr>iRespondQuestionMaster</vt:lpstr>
      <vt:lpstr>iRespondGraphMaster</vt:lpstr>
      <vt:lpstr>  The Birth of Israel… and the creation of Conflict. SS7H2.b. - Explain the historical reasons for the establishment of the modern State of Israel in 1948; include the Jewish religious connection to the land, the Holocaust, anti-Semitism, and Zionism in Europe.  Bell-Ringer - Why is having a home country so important? Why do we take such pride in where we are from and where we live?  </vt:lpstr>
      <vt:lpstr>Opening – The Birth of Israel</vt:lpstr>
      <vt:lpstr>Work Session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SS7H2 - The student will analyze continuity and change in Southwest Asia (Middle East) leading to the 21st century. SS7H2.b. - Explain the historical reasons for the establishment of the modern State of Israel in 1948; include the Jewish religious connection to the land, the Holocaust, anti-Semitism, and Zionism in Europe.</dc:title>
  <dc:creator>Terence Burger</dc:creator>
  <cp:lastModifiedBy>Terence Burger</cp:lastModifiedBy>
  <cp:revision>5</cp:revision>
  <dcterms:created xsi:type="dcterms:W3CDTF">2014-09-07T19:35:32Z</dcterms:created>
  <dcterms:modified xsi:type="dcterms:W3CDTF">2015-09-27T18:19:12Z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