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1" r:id="rId7"/>
    <p:sldId id="260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163" autoAdjust="0"/>
  </p:normalViewPr>
  <p:slideViewPr>
    <p:cSldViewPr>
      <p:cViewPr varScale="1">
        <p:scale>
          <a:sx n="89" d="100"/>
          <a:sy n="89" d="100"/>
        </p:scale>
        <p:origin x="466" y="77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1/24/2016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1/24/2016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3716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SS7H1.a</a:t>
            </a:r>
            <a:r>
              <a:rPr lang="en-US" sz="2800" b="1" dirty="0"/>
              <a:t> Explain how the European partitioning across Africa contributed to conflict, civil war, and artificial political boundaries.</a:t>
            </a:r>
            <a:endParaRPr lang="en-US" sz="28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Effects of Imperialism and Colonialism in Africa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Respond to the following prompt in your social studies notebook:</a:t>
            </a:r>
          </a:p>
          <a:p>
            <a:pPr lvl="1"/>
            <a:r>
              <a:rPr lang="en-US" sz="2800" b="1" dirty="0"/>
              <a:t>Imagine you are the king or queen of a country. A new, unexplored land has been discovered in the middle of the ocean. 1.) What reasons would you have to start a colony on this new land? 2.) What problems do you think colonizing a new land might cause? 3.) Do you think colonizing land is the right thing to do?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Bell-Ringer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27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We will read aloud “Effects of Colonialism.” Make sure you are paying attention as you may be called on!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“Effects of Colonialism” Reading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20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Each station has a different map and different questions. </a:t>
            </a:r>
          </a:p>
          <a:p>
            <a:r>
              <a:rPr lang="en-US" b="1" dirty="0" smtClean="0"/>
              <a:t>You are to answer every question with your assigned group in complete sentences.</a:t>
            </a:r>
          </a:p>
          <a:p>
            <a:r>
              <a:rPr lang="en-US" b="1" dirty="0" smtClean="0"/>
              <a:t>You will ONLY have 10 minutes at each station, so make sure you are working hard on the assignment and not talking about anything other than this assignment.</a:t>
            </a:r>
          </a:p>
          <a:p>
            <a:r>
              <a:rPr lang="en-US" b="1" dirty="0" smtClean="0"/>
              <a:t>You will move to the next station when I tell you all to move.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Station Activity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441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Positives – </a:t>
            </a:r>
          </a:p>
          <a:p>
            <a:pPr lvl="1"/>
            <a:r>
              <a:rPr lang="en-US" b="1" dirty="0"/>
              <a:t>Schools, Hospitals, and Roads built.</a:t>
            </a:r>
          </a:p>
          <a:p>
            <a:pPr lvl="1"/>
            <a:r>
              <a:rPr lang="en-US" b="1" dirty="0"/>
              <a:t>Berlin Conference set an end date for slave trade.</a:t>
            </a:r>
          </a:p>
          <a:p>
            <a:r>
              <a:rPr lang="en-US" b="1" dirty="0"/>
              <a:t>**Negatives – </a:t>
            </a:r>
          </a:p>
          <a:p>
            <a:pPr lvl="1"/>
            <a:r>
              <a:rPr lang="en-US" b="1" dirty="0"/>
              <a:t>Long-term conflicts, tribes did not have control over countries, land taken and given to Europeans to farm, wars, riots, protests, starvation, diseases, Africans forced into labor.</a:t>
            </a:r>
          </a:p>
          <a:p>
            <a:pPr lvl="1"/>
            <a:r>
              <a:rPr lang="en-US" b="1" dirty="0"/>
              <a:t>Europeans partitioned the land without thinking of African ethnic and tribal history, so families and tribes were separated, wars were fought between tribes that used to be friendly.</a:t>
            </a:r>
          </a:p>
          <a:p>
            <a:pPr lvl="1"/>
            <a:r>
              <a:rPr lang="en-US" b="1" dirty="0"/>
              <a:t>While most of Africa is independent, conflicts from the partitioning occur to this day.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of Partitioning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149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In your notebook, “tweet” </a:t>
            </a:r>
            <a:r>
              <a:rPr lang="en-US" sz="3200" b="1" dirty="0"/>
              <a:t>what </a:t>
            </a:r>
            <a:r>
              <a:rPr lang="en-US" sz="3200" b="1" dirty="0" smtClean="0"/>
              <a:t>you have </a:t>
            </a:r>
            <a:r>
              <a:rPr lang="en-US" sz="3200" b="1" dirty="0"/>
              <a:t>learned about the effects of Imperialism </a:t>
            </a:r>
            <a:r>
              <a:rPr lang="en-US" sz="3200" b="1" dirty="0" smtClean="0"/>
              <a:t>using 140 </a:t>
            </a:r>
            <a:r>
              <a:rPr lang="en-US" sz="3200" b="1" dirty="0"/>
              <a:t>characters and key vocabulary terms.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518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341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Student presentation</vt:lpstr>
      <vt:lpstr>Effects of Imperialism and Colonialism in Africa</vt:lpstr>
      <vt:lpstr>Bell-Ringer</vt:lpstr>
      <vt:lpstr>“Effects of Colonialism” Reading</vt:lpstr>
      <vt:lpstr>Station Activity</vt:lpstr>
      <vt:lpstr>Impact of Partitioning</vt:lpstr>
      <vt:lpstr>Closing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2016-01-24T22:47:13Z</dcterms:created>
  <dcterms:modified xsi:type="dcterms:W3CDTF">2016-01-24T23:01:14Z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