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Ethnic &amp; Religious Groups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5026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•</a:t>
            </a:r>
            <a:r>
              <a:rPr lang="en-US" b="1" u="sng" dirty="0" smtClean="0">
                <a:solidFill>
                  <a:schemeClr val="tx1"/>
                </a:solidFill>
              </a:rPr>
              <a:t>SS7G8.a</a:t>
            </a:r>
            <a:r>
              <a:rPr lang="en-US" b="1" dirty="0" smtClean="0">
                <a:solidFill>
                  <a:schemeClr val="tx1"/>
                </a:solidFill>
              </a:rPr>
              <a:t> - Explain </a:t>
            </a:r>
            <a:r>
              <a:rPr lang="en-US" b="1" dirty="0">
                <a:solidFill>
                  <a:schemeClr val="tx1"/>
                </a:solidFill>
              </a:rPr>
              <a:t>the differences between an ethnic group and a religious group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Bell-Ringer</a:t>
            </a:r>
            <a:r>
              <a:rPr lang="en-US" b="1" dirty="0" smtClean="0">
                <a:solidFill>
                  <a:schemeClr val="tx1"/>
                </a:solidFill>
              </a:rPr>
              <a:t> – What are some examples of ethnic groups and religious groups?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Ethnic and Religious Group Examples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295368"/>
              </p:ext>
            </p:extLst>
          </p:nvPr>
        </p:nvGraphicFramePr>
        <p:xfrm>
          <a:off x="1103313" y="2052638"/>
          <a:ext cx="894715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/>
                <a:gridCol w="2236788"/>
                <a:gridCol w="2236788"/>
                <a:gridCol w="22367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Southwest</a:t>
                      </a:r>
                      <a:r>
                        <a:rPr lang="en-US" b="1" baseline="0" dirty="0" smtClean="0"/>
                        <a:t> Asia (</a:t>
                      </a:r>
                      <a:r>
                        <a:rPr lang="en-US" b="1" dirty="0" smtClean="0"/>
                        <a:t>Middle East)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Africa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Southern and Eastern Asia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Ethnic Groups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Religious Groups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2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Mapping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Take out your maps from yesterday.</a:t>
            </a:r>
          </a:p>
          <a:p>
            <a:r>
              <a:rPr lang="en-US" sz="2800" b="1" dirty="0" smtClean="0"/>
              <a:t>We will look at some maps of Southwest Asia (Middle East), Africa, and Southern and Eastern Asia.</a:t>
            </a:r>
          </a:p>
          <a:p>
            <a:r>
              <a:rPr lang="en-US" sz="2800" b="1" dirty="0" smtClean="0"/>
              <a:t>Make sure that if you need to change anything, you do so as we review.</a:t>
            </a:r>
          </a:p>
          <a:p>
            <a:r>
              <a:rPr lang="en-US" sz="2800" b="1" dirty="0" smtClean="0"/>
              <a:t>Hand in for a grade when finished.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35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Ethnic and Religious Group Work Session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Use the CRCT readings to help answer the questions in the packet.</a:t>
            </a:r>
          </a:p>
          <a:p>
            <a:r>
              <a:rPr lang="en-US" sz="3200" b="1" dirty="0" smtClean="0"/>
              <a:t>Make sure your answers are in </a:t>
            </a:r>
            <a:r>
              <a:rPr lang="en-US" sz="3200" b="1" u="sng" dirty="0" smtClean="0"/>
              <a:t>complete sentences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You cannot take the reading home with you and it is not on my blog, so work hard today!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1020</TotalTime>
  <Words>156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Ethnic &amp; Religious Groups</vt:lpstr>
      <vt:lpstr>Ethnic and Religious Group Examples</vt:lpstr>
      <vt:lpstr>Mapping Review</vt:lpstr>
      <vt:lpstr>Ethnic and Religious Group Work Session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 &amp; Religious Groups</dc:title>
  <dc:creator>Terence Burger</dc:creator>
  <cp:lastModifiedBy>Terence Burger</cp:lastModifiedBy>
  <cp:revision>3</cp:revision>
  <dcterms:created xsi:type="dcterms:W3CDTF">2016-03-29T01:34:32Z</dcterms:created>
  <dcterms:modified xsi:type="dcterms:W3CDTF">2016-03-29T18:35:16Z</dcterms:modified>
</cp:coreProperties>
</file>