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881" y="758323"/>
            <a:ext cx="6815669" cy="1515533"/>
          </a:xfrm>
        </p:spPr>
        <p:txBody>
          <a:bodyPr/>
          <a:lstStyle/>
          <a:p>
            <a:r>
              <a:rPr lang="en-US" b="1" dirty="0" smtClean="0"/>
              <a:t>Ethnic and Religious Group Vocabulary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5145" y="2182484"/>
            <a:ext cx="6815669" cy="30710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u="sng" dirty="0" smtClean="0"/>
              <a:t>SS7G8.a</a:t>
            </a:r>
            <a:r>
              <a:rPr lang="en-US" b="1" dirty="0" smtClean="0"/>
              <a:t> - Explain </a:t>
            </a:r>
            <a:r>
              <a:rPr lang="en-US" b="1" dirty="0"/>
              <a:t>the differences between an ethnic group and a religious </a:t>
            </a:r>
            <a:r>
              <a:rPr lang="en-US" b="1" dirty="0" smtClean="0"/>
              <a:t>group.</a:t>
            </a:r>
          </a:p>
          <a:p>
            <a:pPr algn="l"/>
            <a:r>
              <a:rPr lang="en-US" b="1" u="sng" dirty="0" smtClean="0"/>
              <a:t>SS7G8.c</a:t>
            </a:r>
            <a:r>
              <a:rPr lang="en-US" b="1" dirty="0" smtClean="0"/>
              <a:t> - Compare </a:t>
            </a:r>
            <a:r>
              <a:rPr lang="en-US" b="1" dirty="0"/>
              <a:t>and contrast the prominent religions in Southwest Asia (Middle East): Judaism, Islam, and Christianity</a:t>
            </a:r>
            <a:r>
              <a:rPr lang="en-US" b="1" dirty="0" smtClean="0"/>
              <a:t>.</a:t>
            </a:r>
          </a:p>
          <a:p>
            <a:pPr algn="l"/>
            <a:r>
              <a:rPr lang="en-US" b="1" u="sng" dirty="0" smtClean="0"/>
              <a:t>Bell-Ringer</a:t>
            </a:r>
            <a:r>
              <a:rPr lang="en-US" b="1" dirty="0" smtClean="0"/>
              <a:t> – Write down what you know about Judaism, Islam, and Christianity.</a:t>
            </a:r>
          </a:p>
          <a:p>
            <a:pPr algn="l"/>
            <a:r>
              <a:rPr lang="en-US" b="1" u="sng" dirty="0" smtClean="0"/>
              <a:t>PLACE YOUR BEHAVIOR CARD ON YOUR DESK.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172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Instructions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Today we will be working in computer lab 131.</a:t>
            </a:r>
          </a:p>
          <a:p>
            <a:r>
              <a:rPr lang="en-US" b="1" dirty="0" smtClean="0"/>
              <a:t>Some of you will be using google to define our new vocabulary words by creating a KIM Chart and others using 3-Column Notes. </a:t>
            </a:r>
          </a:p>
          <a:p>
            <a:pPr lvl="1"/>
            <a:r>
              <a:rPr lang="en-US" b="1" dirty="0" smtClean="0"/>
              <a:t>Does anybody need a refresher on either of these note-taking styles?</a:t>
            </a:r>
          </a:p>
          <a:p>
            <a:r>
              <a:rPr lang="en-US" b="1" dirty="0" smtClean="0"/>
              <a:t>Working by yourselves (not a group), you will go to google and google search the vocabulary word and complete your KIM Chart or 3-Column Notes.</a:t>
            </a:r>
          </a:p>
          <a:p>
            <a:pPr lvl="1"/>
            <a:r>
              <a:rPr lang="en-US" b="1" dirty="0" smtClean="0"/>
              <a:t>Example – google search “Arab definition”</a:t>
            </a:r>
          </a:p>
          <a:p>
            <a:r>
              <a:rPr lang="en-US" b="1" dirty="0" smtClean="0"/>
              <a:t>This is for a grade and I am checking for quality as well. If you finish, you may work on your ethnic group </a:t>
            </a:r>
            <a:r>
              <a:rPr lang="en-US" b="1" dirty="0" err="1" smtClean="0"/>
              <a:t>webquest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Questions???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994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Computer Lab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Computer room is like a library – you are to work without talking.</a:t>
            </a:r>
          </a:p>
          <a:p>
            <a:r>
              <a:rPr lang="en-US" b="1" dirty="0"/>
              <a:t>Do not sit near somebody that will get you distracted. I will move students if I feel that is not a good spot.</a:t>
            </a:r>
          </a:p>
          <a:p>
            <a:r>
              <a:rPr lang="en-US" b="1" dirty="0"/>
              <a:t>You only have </a:t>
            </a:r>
            <a:r>
              <a:rPr lang="en-US" b="1" dirty="0" smtClean="0"/>
              <a:t>today to </a:t>
            </a:r>
            <a:r>
              <a:rPr lang="en-US" b="1" dirty="0"/>
              <a:t>complete </a:t>
            </a:r>
            <a:r>
              <a:rPr lang="en-US" b="1" dirty="0" smtClean="0"/>
              <a:t>the vocabulary.</a:t>
            </a:r>
            <a:endParaRPr lang="en-US" b="1" dirty="0"/>
          </a:p>
          <a:p>
            <a:r>
              <a:rPr lang="en-US" b="1" dirty="0"/>
              <a:t>If you have any questions, raise your hand and I will come around. Do not ask the person next to you.</a:t>
            </a:r>
          </a:p>
          <a:p>
            <a:r>
              <a:rPr lang="en-US" b="1" dirty="0"/>
              <a:t>No gum, food, or drinks of any kind.</a:t>
            </a:r>
          </a:p>
          <a:p>
            <a:r>
              <a:rPr lang="en-US" b="1" dirty="0"/>
              <a:t>Do not go to any websites not found on the </a:t>
            </a:r>
            <a:r>
              <a:rPr lang="en-US" b="1" dirty="0" smtClean="0"/>
              <a:t>vocabulary sheet or </a:t>
            </a:r>
            <a:r>
              <a:rPr lang="en-US" b="1" dirty="0" err="1" smtClean="0"/>
              <a:t>webquest</a:t>
            </a:r>
            <a:r>
              <a:rPr lang="en-US" b="1" dirty="0"/>
              <a:t>.</a:t>
            </a:r>
          </a:p>
          <a:p>
            <a:r>
              <a:rPr lang="en-US" b="1" dirty="0"/>
              <a:t>No music.</a:t>
            </a:r>
          </a:p>
          <a:p>
            <a:r>
              <a:rPr lang="en-US" b="1" dirty="0"/>
              <a:t>You will need to bring: your </a:t>
            </a:r>
            <a:r>
              <a:rPr lang="en-US" b="1" u="sng" dirty="0"/>
              <a:t>behavior card</a:t>
            </a:r>
            <a:r>
              <a:rPr lang="en-US" b="1" dirty="0"/>
              <a:t>, agenda, pen/pencil, </a:t>
            </a:r>
            <a:r>
              <a:rPr lang="en-US" b="1" dirty="0" smtClean="0"/>
              <a:t>vocabulary sheet, and </a:t>
            </a:r>
            <a:r>
              <a:rPr lang="en-US" b="1" dirty="0" err="1" smtClean="0"/>
              <a:t>webquest</a:t>
            </a:r>
            <a:r>
              <a:rPr lang="en-US" b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23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Charades for the words: Bedouin, Five Pillars of Islam, Hajj, Monotheism, Nomad, Polytheism, Quran, Ramadan, and Torah.</a:t>
            </a:r>
          </a:p>
          <a:p>
            <a:endParaRPr lang="en-US" b="1" dirty="0" smtClean="0"/>
          </a:p>
          <a:p>
            <a:r>
              <a:rPr lang="en-US" b="1" dirty="0" smtClean="0"/>
              <a:t>Which vocabulary words fall into these categories???</a:t>
            </a:r>
            <a:endParaRPr lang="en-US" b="1" dirty="0"/>
          </a:p>
          <a:p>
            <a:r>
              <a:rPr lang="en-US" b="1" u="sng" dirty="0" smtClean="0"/>
              <a:t>Christianity</a:t>
            </a:r>
            <a:r>
              <a:rPr lang="en-US" b="1" dirty="0" smtClean="0"/>
              <a:t>					</a:t>
            </a:r>
            <a:r>
              <a:rPr lang="en-US" b="1" u="sng" dirty="0" smtClean="0"/>
              <a:t>Judaism</a:t>
            </a:r>
            <a:r>
              <a:rPr lang="en-US" b="1" dirty="0" smtClean="0"/>
              <a:t>						</a:t>
            </a:r>
            <a:r>
              <a:rPr lang="en-US" b="1" u="sng" dirty="0" smtClean="0"/>
              <a:t>Islam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5550993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337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Ethnic and Religious Group Vocabulary</vt:lpstr>
      <vt:lpstr>Instructions</vt:lpstr>
      <vt:lpstr>Computer Lab Expectations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Ethnic and Religious Group Vocabulary</dc:title>
  <dc:creator>Terence Burger</dc:creator>
  <cp:lastModifiedBy>Terence Burger</cp:lastModifiedBy>
  <cp:revision>3</cp:revision>
  <dcterms:created xsi:type="dcterms:W3CDTF">2015-09-02T22:21:06Z</dcterms:created>
  <dcterms:modified xsi:type="dcterms:W3CDTF">2015-09-02T22:38:12Z</dcterms:modified>
</cp:coreProperties>
</file>