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How The Middle East Got That Way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0808" y="3657596"/>
            <a:ext cx="7235686" cy="1669777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/>
              <a:t>SS7H2</a:t>
            </a:r>
            <a:r>
              <a:rPr lang="en-US" b="1" dirty="0"/>
              <a:t> </a:t>
            </a:r>
            <a:r>
              <a:rPr lang="en-US" b="1" dirty="0" smtClean="0"/>
              <a:t>- The </a:t>
            </a:r>
            <a:r>
              <a:rPr lang="en-US" b="1" dirty="0"/>
              <a:t>student will analyze continuity and change in Southwest Asia (Middle East) leading to the 21st century</a:t>
            </a:r>
            <a:r>
              <a:rPr lang="en-US" b="1" dirty="0" smtClean="0"/>
              <a:t>.</a:t>
            </a:r>
          </a:p>
          <a:p>
            <a:r>
              <a:rPr lang="en-US" b="1" u="sng" dirty="0"/>
              <a:t>SS7H2.c</a:t>
            </a:r>
            <a:r>
              <a:rPr lang="en-US" b="1" dirty="0"/>
              <a:t> - </a:t>
            </a:r>
            <a:r>
              <a:rPr lang="en-US" b="1" dirty="0" smtClean="0"/>
              <a:t>Describe </a:t>
            </a:r>
            <a:r>
              <a:rPr lang="en-US" b="1" dirty="0"/>
              <a:t>how land and religion are reasons for continuing conflict in the Middle </a:t>
            </a:r>
            <a:r>
              <a:rPr lang="en-US" b="1" dirty="0" smtClean="0"/>
              <a:t>East.</a:t>
            </a:r>
          </a:p>
          <a:p>
            <a:r>
              <a:rPr lang="en-US" b="1" u="sng" dirty="0" smtClean="0"/>
              <a:t>Bell-Ringer</a:t>
            </a:r>
            <a:r>
              <a:rPr lang="en-US" b="1" dirty="0" smtClean="0"/>
              <a:t> – Which do you think is most to blame for the conflict in the Middle East: politics, foreign powers, or religion? Explain your reasoning.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955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History of the Middle East: What Will We Be Covering This Unit?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Ottoman Empire: It’s Rise and Fall</a:t>
            </a:r>
          </a:p>
          <a:p>
            <a:r>
              <a:rPr lang="en-US" b="1" dirty="0" smtClean="0"/>
              <a:t>The Creation of Israel and Conflict with Palestine</a:t>
            </a:r>
          </a:p>
          <a:p>
            <a:r>
              <a:rPr lang="en-US" b="1" dirty="0" smtClean="0"/>
              <a:t>The Persian Gulf War</a:t>
            </a:r>
          </a:p>
          <a:p>
            <a:r>
              <a:rPr lang="en-US" b="1" dirty="0" smtClean="0"/>
              <a:t>The Invasion of Afghanistan</a:t>
            </a:r>
          </a:p>
          <a:p>
            <a:r>
              <a:rPr lang="en-US" b="1" dirty="0" smtClean="0"/>
              <a:t>Operation Iraqi Freedom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531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The Middle East Got That Way Article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On first reading</a:t>
            </a:r>
            <a:r>
              <a:rPr lang="en-US" b="1" dirty="0" smtClean="0"/>
              <a:t> – mark the paragraphs, highlight countries involved in WWI, highlight ethnic and religious groups in paragraph 4, do close reading notes as I read aloud.</a:t>
            </a:r>
          </a:p>
          <a:p>
            <a:r>
              <a:rPr lang="en-US" b="1" u="sng" dirty="0" smtClean="0"/>
              <a:t>On second reading</a:t>
            </a:r>
            <a:r>
              <a:rPr lang="en-US" b="1" dirty="0" smtClean="0"/>
              <a:t> – you will read by yourselves, answer the 8 questions on the side of the paper using complete sentences (HINT – remember R.A.C.E.)</a:t>
            </a:r>
          </a:p>
          <a:p>
            <a:pPr lvl="1"/>
            <a:r>
              <a:rPr lang="en-US" b="1" dirty="0" smtClean="0"/>
              <a:t>Example - #1 – Paragraph 4 of </a:t>
            </a:r>
            <a:r>
              <a:rPr lang="en-US" b="1" u="sng" dirty="0" smtClean="0"/>
              <a:t>How The Middle East Got That Way</a:t>
            </a:r>
            <a:r>
              <a:rPr lang="en-US" b="1" dirty="0"/>
              <a:t> </a:t>
            </a:r>
            <a:r>
              <a:rPr lang="en-US" b="1" dirty="0" smtClean="0"/>
              <a:t>states that the biggest argument in Versailles, Paris after the victory in 1918 was how severely to punish Germany and what should happen to the Ottoman territories.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4175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Using </a:t>
            </a:r>
            <a:r>
              <a:rPr lang="en-US" b="1" dirty="0"/>
              <a:t>R.A.C.E., </a:t>
            </a:r>
            <a:r>
              <a:rPr lang="en-US" b="1" dirty="0" smtClean="0"/>
              <a:t>describe </a:t>
            </a:r>
            <a:r>
              <a:rPr lang="en-US" b="1" dirty="0"/>
              <a:t>how land and religion are reasons for continuing conflict in the Middle East</a:t>
            </a:r>
            <a:r>
              <a:rPr lang="en-US" b="1" dirty="0" smtClean="0"/>
              <a:t>. </a:t>
            </a:r>
          </a:p>
          <a:p>
            <a:pPr lvl="1"/>
            <a:r>
              <a:rPr lang="en-US" b="1" dirty="0" smtClean="0"/>
              <a:t>Do NOT forget to cite what paragraphs you got your answers from!</a:t>
            </a:r>
          </a:p>
          <a:p>
            <a:r>
              <a:rPr lang="en-US" b="1" dirty="0" smtClean="0"/>
              <a:t>Hand in your completed articles for a grade!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14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270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How The Middle East Got That Way</vt:lpstr>
      <vt:lpstr>History of the Middle East: What Will We Be Covering This Unit?</vt:lpstr>
      <vt:lpstr>How The Middle East Got That Way Article</vt:lpstr>
      <vt:lpstr>Closing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Middle East Got That Way</dc:title>
  <dc:creator>Terence Burger</dc:creator>
  <cp:lastModifiedBy>Terence Burger</cp:lastModifiedBy>
  <cp:revision>2</cp:revision>
  <dcterms:created xsi:type="dcterms:W3CDTF">2015-09-27T17:11:03Z</dcterms:created>
  <dcterms:modified xsi:type="dcterms:W3CDTF">2015-09-27T17:24:50Z</dcterms:modified>
</cp:coreProperties>
</file>