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9" d="100"/>
          <a:sy n="89" d="100"/>
        </p:scale>
        <p:origin x="466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8/13/2015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Mapping the Middle East Project Day 2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b="1" u="sng" dirty="0"/>
              <a:t>SS7G5</a:t>
            </a:r>
            <a:r>
              <a:rPr lang="en-US" b="1" dirty="0"/>
              <a:t>: The student will locate selected features in Southwestern Asia (Middle East).</a:t>
            </a:r>
          </a:p>
          <a:p>
            <a:r>
              <a:rPr lang="en-US" b="1" u="sng" dirty="0" smtClean="0"/>
              <a:t>Bell-Ringer</a:t>
            </a:r>
            <a:r>
              <a:rPr lang="en-US" b="1" dirty="0" smtClean="0"/>
              <a:t>: List what you and your group still have left to do for this project.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5986768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Have You…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10000"/>
          </a:bodyPr>
          <a:lstStyle/>
          <a:p>
            <a:r>
              <a:rPr lang="en-US" b="1" dirty="0" smtClean="0"/>
              <a:t>Drawn your borders for the Middle East?</a:t>
            </a:r>
          </a:p>
          <a:p>
            <a:r>
              <a:rPr lang="en-US" b="1" dirty="0" smtClean="0"/>
              <a:t>Labeled all of the countries and areas on your Mapping Activity Instructions?</a:t>
            </a:r>
          </a:p>
          <a:p>
            <a:r>
              <a:rPr lang="en-US" b="1" dirty="0" smtClean="0"/>
              <a:t>Drawn and labeled all of the physical features on your Mapping Activity Instructions?</a:t>
            </a:r>
          </a:p>
          <a:p>
            <a:r>
              <a:rPr lang="en-US" b="1" dirty="0" smtClean="0"/>
              <a:t>Labeled the cities and provided correct latitude and longitude needed from the Mapping Activity Instructions?</a:t>
            </a:r>
          </a:p>
          <a:p>
            <a:r>
              <a:rPr lang="en-US" b="1" dirty="0" smtClean="0"/>
              <a:t>Made your key and shown what you used for cities and rivers?</a:t>
            </a:r>
          </a:p>
          <a:p>
            <a:r>
              <a:rPr lang="en-US" b="1" dirty="0" smtClean="0"/>
              <a:t>Colored in your map? (Do not use dark colors that would cover up country names, do not use blue for countries)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1037064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Suggestions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Begin this project in pencil in case you mess up. You will NOT receive another sheet of paper for this project.</a:t>
            </a:r>
          </a:p>
          <a:p>
            <a:r>
              <a:rPr lang="en-US" b="1" dirty="0"/>
              <a:t>Follow the instructions in the paper that I gave you and when finishing a section, cross it out to show you completed it.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2612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Project Expectations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/>
              <a:t>When doing group work:</a:t>
            </a:r>
          </a:p>
          <a:p>
            <a:pPr lvl="1"/>
            <a:r>
              <a:rPr lang="en-US" b="1" dirty="0"/>
              <a:t>Remain quiet, the volume does </a:t>
            </a:r>
            <a:r>
              <a:rPr lang="en-US" b="1" u="sng" dirty="0"/>
              <a:t>NOT</a:t>
            </a:r>
            <a:r>
              <a:rPr lang="en-US" b="1" dirty="0"/>
              <a:t> go above a whisper.</a:t>
            </a:r>
          </a:p>
          <a:p>
            <a:pPr lvl="1"/>
            <a:r>
              <a:rPr lang="en-US" b="1" dirty="0"/>
              <a:t>Stay with your group, do not talk or work with other groups.</a:t>
            </a:r>
          </a:p>
          <a:p>
            <a:pPr lvl="1"/>
            <a:r>
              <a:rPr lang="en-US" b="1" dirty="0"/>
              <a:t>Stay on-task, you should be focused on this work the entire time.</a:t>
            </a:r>
          </a:p>
          <a:p>
            <a:pPr lvl="1"/>
            <a:r>
              <a:rPr lang="en-US" b="1" dirty="0"/>
              <a:t>Remember, this is 40% of your grade, so work hard and make sure you create a quality map that follows all the directions on the Mapping Activity Instructions.</a:t>
            </a:r>
          </a:p>
          <a:p>
            <a:pPr lvl="1"/>
            <a:r>
              <a:rPr lang="en-US" b="1" dirty="0"/>
              <a:t>Anybody not following the above expectations will have their cards marked and the period will lose points.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75251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Questions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 dirty="0" smtClean="0"/>
              <a:t>If anybody was not here yesterday, find a group to join.</a:t>
            </a:r>
          </a:p>
          <a:p>
            <a:r>
              <a:rPr lang="en-US" b="1" dirty="0" smtClean="0"/>
              <a:t>TODAY is your last day to finish up this part of the project.</a:t>
            </a:r>
          </a:p>
          <a:p>
            <a:r>
              <a:rPr lang="en-US" b="1" dirty="0" smtClean="0"/>
              <a:t>Is </a:t>
            </a:r>
            <a:r>
              <a:rPr lang="en-US" b="1" dirty="0"/>
              <a:t>anybody confused or need me to go over anything again</a:t>
            </a:r>
            <a:r>
              <a:rPr lang="en-US" b="1" dirty="0" smtClean="0"/>
              <a:t>?</a:t>
            </a:r>
          </a:p>
          <a:p>
            <a:endParaRPr lang="en-US" b="1" dirty="0"/>
          </a:p>
          <a:p>
            <a:r>
              <a:rPr lang="en-US" b="1" dirty="0" smtClean="0"/>
              <a:t>IF you finish early, please quietly study your maps and vocabulary with the people in your group.</a:t>
            </a:r>
          </a:p>
          <a:p>
            <a:r>
              <a:rPr lang="en-US" b="1" dirty="0" smtClean="0"/>
              <a:t>REMINDER – Map quiz tomorrow and vocabulary quiz Wednesday.</a:t>
            </a:r>
            <a:endParaRPr lang="en-US" b="1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295926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85834" y="595223"/>
            <a:ext cx="8620332" cy="57193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7998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Closing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b="1" dirty="0" smtClean="0"/>
              <a:t>Tear out a piece of paper, do NOT put your name on it.</a:t>
            </a:r>
          </a:p>
          <a:p>
            <a:r>
              <a:rPr lang="en-US" b="1" dirty="0" smtClean="0"/>
              <a:t>Answer these questions:</a:t>
            </a:r>
          </a:p>
          <a:p>
            <a:pPr lvl="1"/>
            <a:r>
              <a:rPr lang="en-US" b="1" dirty="0" smtClean="0"/>
              <a:t>1.) List the names of the members in your group.</a:t>
            </a:r>
          </a:p>
          <a:p>
            <a:pPr lvl="1"/>
            <a:r>
              <a:rPr lang="en-US" b="1" dirty="0" smtClean="0"/>
              <a:t>2.) What did each person in your group do for the project?</a:t>
            </a:r>
          </a:p>
          <a:p>
            <a:pPr lvl="1"/>
            <a:r>
              <a:rPr lang="en-US" b="1" dirty="0" smtClean="0"/>
              <a:t>3.) Who worked the hardest in your group?</a:t>
            </a:r>
          </a:p>
          <a:p>
            <a:pPr lvl="1"/>
            <a:r>
              <a:rPr lang="en-US" b="1" dirty="0" smtClean="0"/>
              <a:t>4.) Is there anybody who did not work hard in your group?</a:t>
            </a:r>
          </a:p>
          <a:p>
            <a:r>
              <a:rPr lang="en-US" b="1" dirty="0" smtClean="0"/>
              <a:t>When finished, place it in the correct classwork bin in the back of the room.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38801545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18</TotalTime>
  <Words>433</Words>
  <Application>Microsoft Office PowerPoint</Application>
  <PresentationFormat>Widescreen</PresentationFormat>
  <Paragraphs>35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0" baseType="lpstr">
      <vt:lpstr>Arial</vt:lpstr>
      <vt:lpstr>Garamond</vt:lpstr>
      <vt:lpstr>Organic</vt:lpstr>
      <vt:lpstr>Mapping the Middle East Project Day 2</vt:lpstr>
      <vt:lpstr>Have You…</vt:lpstr>
      <vt:lpstr>Suggestions</vt:lpstr>
      <vt:lpstr>Project Expectations</vt:lpstr>
      <vt:lpstr>Questions</vt:lpstr>
      <vt:lpstr>PowerPoint Presentation</vt:lpstr>
      <vt:lpstr>Closing</vt:lpstr>
    </vt:vector>
  </TitlesOfParts>
  <Company>Cobb County School District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Mapping the Middle East Project Day 2</dc:title>
  <dc:creator>Terence Burger</dc:creator>
  <cp:lastModifiedBy>Terence Burger</cp:lastModifiedBy>
  <cp:revision>6</cp:revision>
  <dcterms:created xsi:type="dcterms:W3CDTF">2015-08-13T11:51:44Z</dcterms:created>
  <dcterms:modified xsi:type="dcterms:W3CDTF">2015-08-13T12:09:59Z</dcterms:modified>
</cp:coreProperties>
</file>