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2" r:id="rId5"/>
    <p:sldId id="270" r:id="rId6"/>
    <p:sldId id="273" r:id="rId7"/>
    <p:sldId id="266" r:id="rId8"/>
    <p:sldId id="257" r:id="rId9"/>
    <p:sldId id="260" r:id="rId10"/>
    <p:sldId id="265" r:id="rId11"/>
    <p:sldId id="259" r:id="rId12"/>
    <p:sldId id="267" r:id="rId13"/>
    <p:sldId id="268" r:id="rId14"/>
    <p:sldId id="264" r:id="rId15"/>
    <p:sldId id="258" r:id="rId16"/>
    <p:sldId id="261" r:id="rId17"/>
    <p:sldId id="262" r:id="rId18"/>
    <p:sldId id="26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8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5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9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0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0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0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86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9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56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2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4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86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7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5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ECCE-9816-449E-86F0-3A1CEA50F6C0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5B94-2C6F-4583-9048-64ED07AF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0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90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Vocabulary Quiz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Bell-Ringer</a:t>
            </a:r>
            <a:r>
              <a:rPr lang="en-US" b="1" dirty="0" smtClean="0"/>
              <a:t>: Sit down and begin to study quietly.</a:t>
            </a:r>
          </a:p>
          <a:p>
            <a:r>
              <a:rPr lang="en-US" b="1" u="sng" dirty="0" smtClean="0"/>
              <a:t>Reminder</a:t>
            </a:r>
            <a:r>
              <a:rPr lang="en-US" b="1" dirty="0" smtClean="0"/>
              <a:t>: The more quiet you remain, the longer you can have to study.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52" y="228600"/>
            <a:ext cx="384048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Something that is in or supplied by our natural environment and can be consumed or used by the people.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343400" cy="301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7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 oil that is drilled and refined as a source of fuel.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4174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Qanat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Man-made underground tunnels that bring water from the hills to the dry plains.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51352"/>
            <a:ext cx="4305329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292257" cy="344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group of people who share a belief system in a god or gods, with a specific set of rituals and book.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56650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Shatt al-Arab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waterway created by the Euphrates and Tigris rivers when they join together; creates border between Kuwait &amp; Iran.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762375" cy="28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Strait of Hormuz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Narrow waterway that connects the Persian Gulf to the Arabian Sea.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4665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Subsistence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Growing small amounts of crops to take care of individual and local needs.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387146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Options:</a:t>
            </a:r>
          </a:p>
          <a:p>
            <a:pPr lvl="1"/>
            <a:r>
              <a:rPr lang="en-US" b="1" dirty="0" smtClean="0"/>
              <a:t>In a group of two</a:t>
            </a:r>
          </a:p>
          <a:p>
            <a:pPr lvl="2"/>
            <a:r>
              <a:rPr lang="en-US" b="1" dirty="0" smtClean="0"/>
              <a:t>Create a song, poem, or rap to help you remember at least 5 vocabulary words</a:t>
            </a:r>
          </a:p>
          <a:p>
            <a:pPr lvl="2"/>
            <a:r>
              <a:rPr lang="en-US" b="1" dirty="0" smtClean="0"/>
              <a:t>Create a story that uses at least 5 vocabulary words</a:t>
            </a:r>
          </a:p>
          <a:p>
            <a:pPr lvl="2"/>
            <a:r>
              <a:rPr lang="en-US" b="1" dirty="0" smtClean="0"/>
              <a:t>Make flashcards using the vocabulary terms</a:t>
            </a:r>
          </a:p>
          <a:p>
            <a:pPr lvl="2"/>
            <a:r>
              <a:rPr lang="en-US" b="1" dirty="0" smtClean="0"/>
              <a:t>Play charades to help you remember the vocabulary terms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9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Close your notebooks, put them under your desk and let’s see what you remember!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12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Quiz 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only things on your desk should be your behavior card and a pen/pencil.</a:t>
            </a:r>
          </a:p>
          <a:p>
            <a:r>
              <a:rPr lang="en-US" b="1" dirty="0"/>
              <a:t>Write your name (first and last), date, and period on the paper.</a:t>
            </a:r>
          </a:p>
          <a:p>
            <a:r>
              <a:rPr lang="en-US" b="1" dirty="0"/>
              <a:t>There is no talking and no cheating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There is a back side to the quiz.</a:t>
            </a:r>
            <a:endParaRPr lang="en-US" b="1" dirty="0"/>
          </a:p>
          <a:p>
            <a:r>
              <a:rPr lang="en-US" b="1" dirty="0"/>
              <a:t>When you finish the quiz, raise your hand and I will collect your paper.</a:t>
            </a:r>
          </a:p>
          <a:p>
            <a:r>
              <a:rPr lang="en-US" b="1" dirty="0"/>
              <a:t>Do not talk to anybody and wait for further 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5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Bell-Ringer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What is the difference between an ethnic group and a religious group?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67503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9462"/>
            <a:ext cx="407514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KIM Chart 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Follow along with vocabulary words and complete </a:t>
            </a:r>
            <a:r>
              <a:rPr lang="en-US" b="1" dirty="0" smtClean="0"/>
              <a:t>the information and memory clue.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48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Having plenty or more than enough of a resource.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47385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group of people who share the same cultural ideas/beliefs that have been passed down for generations.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4267200" cy="31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Land that is able to produce crops that are needed.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4830536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Groundwater </a:t>
            </a:r>
            <a:r>
              <a:rPr lang="en-US" b="1" dirty="0"/>
              <a:t>that has remained sealed in an aquifer for thousands or even millions of years due to changes in </a:t>
            </a:r>
            <a:r>
              <a:rPr lang="en-US" b="1" dirty="0" smtClean="0"/>
              <a:t>the environment.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18935"/>
            <a:ext cx="3853746" cy="288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Electricity created using energy from running water.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317474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411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Office Theme</vt:lpstr>
      <vt:lpstr>iRespondQuestionMaster</vt:lpstr>
      <vt:lpstr>iRespondGraphMaster</vt:lpstr>
      <vt:lpstr>Vocabulary Quiz</vt:lpstr>
      <vt:lpstr>Quiz Instructions</vt:lpstr>
      <vt:lpstr>Bell-Ringer</vt:lpstr>
      <vt:lpstr>KIM Chart Instructions</vt:lpstr>
      <vt:lpstr>Abundant</vt:lpstr>
      <vt:lpstr>Ethnic Group</vt:lpstr>
      <vt:lpstr>Fertile</vt:lpstr>
      <vt:lpstr>Fossil Water</vt:lpstr>
      <vt:lpstr>Hydroelectric Power</vt:lpstr>
      <vt:lpstr>Natural Resource</vt:lpstr>
      <vt:lpstr>Petroleum</vt:lpstr>
      <vt:lpstr>Qanat</vt:lpstr>
      <vt:lpstr>Religious Group</vt:lpstr>
      <vt:lpstr>Shatt al-Arab</vt:lpstr>
      <vt:lpstr>Strait of Hormuz</vt:lpstr>
      <vt:lpstr>Subsistence Farming</vt:lpstr>
      <vt:lpstr>Work Session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Burger</dc:creator>
  <cp:lastModifiedBy>Terence Burger</cp:lastModifiedBy>
  <cp:revision>15</cp:revision>
  <dcterms:created xsi:type="dcterms:W3CDTF">2014-08-19T23:34:51Z</dcterms:created>
  <dcterms:modified xsi:type="dcterms:W3CDTF">2015-08-19T12:19:07Z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