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N1bgqnUDc" TargetMode="External"/><Relationship Id="rId2" Type="http://schemas.openxmlformats.org/officeDocument/2006/relationships/hyperlink" Target="https://www.youtube.com/watch?v=GTjmHjY-A7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728932"/>
            <a:ext cx="8915399" cy="2262781"/>
          </a:xfrm>
        </p:spPr>
        <p:txBody>
          <a:bodyPr/>
          <a:lstStyle/>
          <a:p>
            <a:r>
              <a:rPr lang="en-US" b="1" dirty="0" smtClean="0"/>
              <a:t>Religions of Southern and Eastern Asia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105509"/>
            <a:ext cx="8915399" cy="3338423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SS7G12.B</a:t>
            </a:r>
            <a:r>
              <a:rPr lang="en-US" sz="2800" b="1" dirty="0"/>
              <a:t> - Compare and contrast the prominent religions in Southern and Eastern Asia: Buddhism, Hinduism, Islam, Shintoism, and the philosophy of Confucianism</a:t>
            </a:r>
            <a:r>
              <a:rPr lang="en-US" sz="2800" b="1" dirty="0" smtClean="0"/>
              <a:t>.</a:t>
            </a:r>
          </a:p>
          <a:p>
            <a:r>
              <a:rPr lang="en-US" sz="2800" b="1" u="sng" dirty="0" smtClean="0"/>
              <a:t>Bell-Ringer</a:t>
            </a:r>
            <a:r>
              <a:rPr lang="en-US" sz="2800" b="1" dirty="0" smtClean="0"/>
              <a:t> – Write down what you remember about the religions from your web quest.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897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Religion Videos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Confucianism &amp; Shintoism</a:t>
            </a:r>
          </a:p>
          <a:p>
            <a:pPr lvl="1"/>
            <a:r>
              <a:rPr lang="en-US" sz="2800" b="1" dirty="0">
                <a:hlinkClick r:id="rId2"/>
              </a:rPr>
              <a:t>https://</a:t>
            </a:r>
            <a:r>
              <a:rPr lang="en-US" sz="2800" b="1" dirty="0" smtClean="0">
                <a:hlinkClick r:id="rId2"/>
              </a:rPr>
              <a:t>www.youtube.com/watch?v=GTjmHjY-A7I</a:t>
            </a:r>
            <a:endParaRPr lang="en-US" sz="2800" b="1" dirty="0" smtClean="0"/>
          </a:p>
          <a:p>
            <a:r>
              <a:rPr lang="en-US" sz="2800" b="1" dirty="0" smtClean="0"/>
              <a:t>Hinduism &amp; Buddhism</a:t>
            </a:r>
          </a:p>
          <a:p>
            <a:pPr lvl="1"/>
            <a:r>
              <a:rPr lang="en-US" sz="2800" b="1" dirty="0">
                <a:hlinkClick r:id="rId3"/>
              </a:rPr>
              <a:t>https://</a:t>
            </a:r>
            <a:r>
              <a:rPr lang="en-US" sz="2800" b="1" dirty="0" smtClean="0">
                <a:hlinkClick r:id="rId3"/>
              </a:rPr>
              <a:t>www.youtube.com/watch?v=PnN1bgqnUDc</a:t>
            </a:r>
            <a:endParaRPr lang="en-US" sz="2800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Religions of Asia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053" y="1360601"/>
            <a:ext cx="9880496" cy="50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5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Religions Work Session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defTabSz="914400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Follow along as we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read, 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and underline important information as we read in regards to: year created, location started, name of creator, major beliefs, whether they believe in a caste system, countries the religion is practiced, religious world rankings, and definitions.</a:t>
            </a:r>
          </a:p>
          <a:p>
            <a:pPr lvl="0" defTabSz="914400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When we are finished reading, work on the religions charts.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Go over the “religions chart”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890312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140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Wisp</vt:lpstr>
      <vt:lpstr>Religions of Southern and Eastern Asia</vt:lpstr>
      <vt:lpstr>Religion Videos</vt:lpstr>
      <vt:lpstr>Religions of Asia</vt:lpstr>
      <vt:lpstr>Religions Work Session</vt:lpstr>
      <vt:lpstr>Closing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Religions of Southern and Eastern Asia</dc:title>
  <dc:creator>Terence Burger</dc:creator>
  <cp:lastModifiedBy>Terence Burger</cp:lastModifiedBy>
  <cp:revision>3</cp:revision>
  <dcterms:created xsi:type="dcterms:W3CDTF">2016-03-09T01:25:53Z</dcterms:created>
  <dcterms:modified xsi:type="dcterms:W3CDTF">2016-03-09T02:20:10Z</dcterms:modified>
</cp:coreProperties>
</file>