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9/7/2015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698740"/>
            <a:ext cx="8825658" cy="2068686"/>
          </a:xfrm>
        </p:spPr>
        <p:txBody>
          <a:bodyPr/>
          <a:lstStyle/>
          <a:p>
            <a:r>
              <a:rPr lang="en-US" dirty="0" smtClean="0"/>
              <a:t>Religious Groups Children's Book Day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2967487"/>
            <a:ext cx="8825658" cy="2058838"/>
          </a:xfrm>
        </p:spPr>
        <p:txBody>
          <a:bodyPr>
            <a:noAutofit/>
          </a:bodyPr>
          <a:lstStyle/>
          <a:p>
            <a:r>
              <a:rPr lang="en-US" sz="2400" u="sng" dirty="0" smtClean="0"/>
              <a:t>SS7G8.c</a:t>
            </a:r>
            <a:r>
              <a:rPr lang="en-US" sz="2400" dirty="0" smtClean="0"/>
              <a:t> - Compare </a:t>
            </a:r>
            <a:r>
              <a:rPr lang="en-US" sz="2400" dirty="0"/>
              <a:t>and contrast the prominent religions in Southwest Asia (Middle East): Judaism, Islam, and Christianity</a:t>
            </a:r>
            <a:r>
              <a:rPr lang="en-US" sz="2400" dirty="0" smtClean="0"/>
              <a:t>.</a:t>
            </a:r>
          </a:p>
          <a:p>
            <a:r>
              <a:rPr lang="en-US" sz="2400" u="sng" dirty="0" smtClean="0"/>
              <a:t>Bell-Ringer</a:t>
            </a:r>
            <a:r>
              <a:rPr lang="en-US" sz="2400" dirty="0" smtClean="0"/>
              <a:t>: Look at the instructions, what do you still have left to complete?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8807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Religious Group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Instructions – Does anybody need another copy? Do not forget to cross off as you complete sections!</a:t>
            </a:r>
          </a:p>
          <a:p>
            <a:r>
              <a:rPr lang="en-US" dirty="0" smtClean="0"/>
              <a:t>Groups – Remain with your group from yesterday.</a:t>
            </a:r>
          </a:p>
          <a:p>
            <a:r>
              <a:rPr lang="en-US" dirty="0" smtClean="0"/>
              <a:t>Questions?</a:t>
            </a:r>
          </a:p>
          <a:p>
            <a:endParaRPr lang="en-US" dirty="0"/>
          </a:p>
          <a:p>
            <a:r>
              <a:rPr lang="en-US" dirty="0" smtClean="0"/>
              <a:t>Remember, take this seriously since it is 40% of your grade! We only have today and tomorrow in the computer lab. This is due Friday.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86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Hallway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to travel in a </a:t>
            </a:r>
            <a:r>
              <a:rPr lang="en-US" u="sng" dirty="0" smtClean="0"/>
              <a:t>single-file</a:t>
            </a:r>
            <a:r>
              <a:rPr lang="en-US" dirty="0" smtClean="0"/>
              <a:t> line </a:t>
            </a:r>
            <a:r>
              <a:rPr lang="en-US" u="sng" dirty="0" smtClean="0"/>
              <a:t>without talking</a:t>
            </a:r>
            <a:r>
              <a:rPr lang="en-US" dirty="0" smtClean="0"/>
              <a:t> all the way to the computer lab.</a:t>
            </a:r>
          </a:p>
          <a:p>
            <a:r>
              <a:rPr lang="en-US" dirty="0" smtClean="0"/>
              <a:t>If we cannot do this, we will go back to the classroom and try again. Remember the longer it takes, the more time you have wasted finishing this project.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046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Lab Expectations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Computer room is like a library – you are to work without talking.</a:t>
            </a:r>
          </a:p>
          <a:p>
            <a:r>
              <a:rPr lang="en-US" dirty="0" smtClean="0"/>
              <a:t>Stick with your group, do not talk to other groups.</a:t>
            </a:r>
            <a:endParaRPr lang="en-US" dirty="0"/>
          </a:p>
          <a:p>
            <a:r>
              <a:rPr lang="en-US" dirty="0"/>
              <a:t>You only have today </a:t>
            </a:r>
            <a:r>
              <a:rPr lang="en-US" dirty="0" smtClean="0"/>
              <a:t>left in the computer lab.</a:t>
            </a:r>
            <a:endParaRPr lang="en-US" dirty="0"/>
          </a:p>
          <a:p>
            <a:r>
              <a:rPr lang="en-US" dirty="0"/>
              <a:t>If you have any questions, raise your hand and I will come around. Do not ask the person next to you.</a:t>
            </a:r>
          </a:p>
          <a:p>
            <a:r>
              <a:rPr lang="en-US" dirty="0"/>
              <a:t>No gum, food, or drinks of any kind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No music.</a:t>
            </a:r>
          </a:p>
          <a:p>
            <a:r>
              <a:rPr lang="en-US" dirty="0"/>
              <a:t>You will need to bring: your behavior card, agenda, pen/pencil, </a:t>
            </a:r>
            <a:r>
              <a:rPr lang="en-US" dirty="0" smtClean="0"/>
              <a:t>color pencils, paper, and instructions.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090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2965230"/>
              </p:ext>
            </p:extLst>
          </p:nvPr>
        </p:nvGraphicFramePr>
        <p:xfrm>
          <a:off x="310548" y="2329131"/>
          <a:ext cx="11542146" cy="44728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8878"/>
                <a:gridCol w="1648878"/>
                <a:gridCol w="1648878"/>
                <a:gridCol w="1648878"/>
                <a:gridCol w="1648878"/>
                <a:gridCol w="1648878"/>
                <a:gridCol w="1648878"/>
              </a:tblGrid>
              <a:tr h="126640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Religion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Year and</a:t>
                      </a:r>
                      <a:r>
                        <a:rPr lang="en-US" baseline="0" dirty="0" smtClean="0"/>
                        <a:t> Place Started; Beliefs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Major People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Holy 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Symbols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Celebrations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Important Places</a:t>
                      </a:r>
                      <a:endParaRPr lang="en-US" dirty="0"/>
                    </a:p>
                  </a:txBody>
                  <a:tcPr/>
                </a:tc>
              </a:tr>
              <a:tr h="10688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Judaism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10688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Christianity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</a:tr>
              <a:tr h="106880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Islam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2359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15</TotalTime>
  <Words>278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Religious Groups Children's Book Day 2</vt:lpstr>
      <vt:lpstr>Religious Group Project</vt:lpstr>
      <vt:lpstr>Hallway Expectations</vt:lpstr>
      <vt:lpstr>Computer Lab Expectations</vt:lpstr>
      <vt:lpstr>Closing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Religious Groups Children's Book</dc:title>
  <dc:creator>Terence Burger</dc:creator>
  <cp:lastModifiedBy>Terence Burger</cp:lastModifiedBy>
  <cp:revision>4</cp:revision>
  <dcterms:created xsi:type="dcterms:W3CDTF">2015-09-07T20:18:34Z</dcterms:created>
  <dcterms:modified xsi:type="dcterms:W3CDTF">2015-09-07T20:33:41Z</dcterms:modified>
</cp:coreProperties>
</file>