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</p:sldMasterIdLst>
  <p:sldIdLst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A796E7-F3E7-44CB-A126-4868F6F7D32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61B647-A66C-4092-B549-F7A54418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2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A796E7-F3E7-44CB-A126-4868F6F7D32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61B647-A66C-4092-B549-F7A54418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47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A796E7-F3E7-44CB-A126-4868F6F7D32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61B647-A66C-4092-B549-F7A54418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2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A796E7-F3E7-44CB-A126-4868F6F7D32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61B647-A66C-4092-B549-F7A54418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67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A796E7-F3E7-44CB-A126-4868F6F7D32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61B647-A66C-4092-B549-F7A54418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729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A796E7-F3E7-44CB-A126-4868F6F7D32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61B647-A66C-4092-B549-F7A54418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12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A796E7-F3E7-44CB-A126-4868F6F7D32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61B647-A66C-4092-B549-F7A54418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15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A796E7-F3E7-44CB-A126-4868F6F7D32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61B647-A66C-4092-B549-F7A54418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14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A796E7-F3E7-44CB-A126-4868F6F7D32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61B647-A66C-4092-B549-F7A54418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854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A796E7-F3E7-44CB-A126-4868F6F7D32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61B647-A66C-4092-B549-F7A54418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77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A796E7-F3E7-44CB-A126-4868F6F7D32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61B647-A66C-4092-B549-F7A54418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80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A796E7-F3E7-44CB-A126-4868F6F7D32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61B647-A66C-4092-B549-F7A54418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677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A796E7-F3E7-44CB-A126-4868F6F7D32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61B647-A66C-4092-B549-F7A54418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472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A796E7-F3E7-44CB-A126-4868F6F7D32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61B647-A66C-4092-B549-F7A544182F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796E7-F3E7-44CB-A126-4868F6F7D32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1B647-A66C-4092-B549-F7A544182F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796E7-F3E7-44CB-A126-4868F6F7D32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1B647-A66C-4092-B549-F7A544182F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796E7-F3E7-44CB-A126-4868F6F7D32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1B647-A66C-4092-B549-F7A544182F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796E7-F3E7-44CB-A126-4868F6F7D32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1B647-A66C-4092-B549-F7A544182F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796E7-F3E7-44CB-A126-4868F6F7D32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1B647-A66C-4092-B549-F7A544182FF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796E7-F3E7-44CB-A126-4868F6F7D32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1B647-A66C-4092-B549-F7A544182F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A796E7-F3E7-44CB-A126-4868F6F7D32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1B647-A66C-4092-B549-F7A544182F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A796E7-F3E7-44CB-A126-4868F6F7D32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61B647-A66C-4092-B549-F7A544182FF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A796E7-F3E7-44CB-A126-4868F6F7D32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61B647-A66C-4092-B549-F7A54418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7294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796E7-F3E7-44CB-A126-4868F6F7D32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1B647-A66C-4092-B549-F7A544182F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796E7-F3E7-44CB-A126-4868F6F7D32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1B647-A66C-4092-B549-F7A544182F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A796E7-F3E7-44CB-A126-4868F6F7D32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61B647-A66C-4092-B549-F7A54418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12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A796E7-F3E7-44CB-A126-4868F6F7D32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61B647-A66C-4092-B549-F7A54418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15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A796E7-F3E7-44CB-A126-4868F6F7D32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61B647-A66C-4092-B549-F7A54418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1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A796E7-F3E7-44CB-A126-4868F6F7D32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61B647-A66C-4092-B549-F7A54418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8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A796E7-F3E7-44CB-A126-4868F6F7D32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61B647-A66C-4092-B549-F7A54418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77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A796E7-F3E7-44CB-A126-4868F6F7D32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61B647-A66C-4092-B549-F7A54418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80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44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244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10/20/2015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25908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SS7CG4.c – Describe the two predominant forms of democratic governments: parliamentary and presidential.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657600"/>
            <a:ext cx="7772400" cy="119970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 smtClean="0"/>
              <a:t>Bell-Ringer: Which government system allows people to vote for their legislatur</a:t>
            </a:r>
            <a:r>
              <a:rPr lang="en-US" b="1" dirty="0" smtClean="0"/>
              <a:t>e, but not their leader?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6087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Star Wars and Government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8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As I pass out the questions, please make sure that you read the questions.</a:t>
            </a:r>
          </a:p>
          <a:p>
            <a:r>
              <a:rPr lang="en-US" sz="3200" dirty="0" smtClean="0"/>
              <a:t>Remain in your assigned seat during the movie.</a:t>
            </a:r>
          </a:p>
          <a:p>
            <a:r>
              <a:rPr lang="en-US" sz="3200" dirty="0" smtClean="0"/>
              <a:t>While the movie is playing, answer as many questions as you can in </a:t>
            </a:r>
            <a:r>
              <a:rPr lang="en-US" sz="3200" dirty="0" smtClean="0">
                <a:solidFill>
                  <a:srgbClr val="FF0000"/>
                </a:solidFill>
              </a:rPr>
              <a:t>complete sentences </a:t>
            </a:r>
            <a:r>
              <a:rPr lang="en-US" sz="3200" dirty="0" smtClean="0"/>
              <a:t>on a </a:t>
            </a:r>
            <a:r>
              <a:rPr lang="en-US" sz="3200" dirty="0" smtClean="0">
                <a:solidFill>
                  <a:srgbClr val="FF0000"/>
                </a:solidFill>
              </a:rPr>
              <a:t>separate piece of paper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02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does Star Wars Episode I Phantom Menace relate to the government systems that we have learned so far???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75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questions have we been able to answer so far?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35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105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Lucida Sans Unicode</vt:lpstr>
      <vt:lpstr>Verdana</vt:lpstr>
      <vt:lpstr>Wingdings 2</vt:lpstr>
      <vt:lpstr>Wingdings 3</vt:lpstr>
      <vt:lpstr>iRespondQuestionMaster</vt:lpstr>
      <vt:lpstr>iRespondGraphMaster</vt:lpstr>
      <vt:lpstr>Concourse</vt:lpstr>
      <vt:lpstr> SS7CG4.c – Describe the two predominant forms of democratic governments: parliamentary and presidential.</vt:lpstr>
      <vt:lpstr>Star Wars and Government</vt:lpstr>
      <vt:lpstr>Opening</vt:lpstr>
      <vt:lpstr>Work Session</vt:lpstr>
      <vt:lpstr>Closing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SS7CG4.a – Describe the ways government systems distribute power: unitary, confederation, and federal. SS7CG4.b – Explain how governments determine citizen participation: autocratic, oligarchic, and democratic. SS7CG4.c – Describe the two predominant forms of democratic governments: parliamentary and presidential.</dc:title>
  <dc:creator>Terence Burger</dc:creator>
  <cp:lastModifiedBy>Terence Burger</cp:lastModifiedBy>
  <cp:revision>4</cp:revision>
  <dcterms:created xsi:type="dcterms:W3CDTF">2014-10-15T16:05:40Z</dcterms:created>
  <dcterms:modified xsi:type="dcterms:W3CDTF">2015-10-20T11:58:05Z</dcterms:modified>
</cp:coreProperties>
</file>