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62" r:id="rId5"/>
    <p:sldId id="261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547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E51C98-3842-472F-98C9-AEF6A218EAA5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77A76A-63E0-489D-9738-302169087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44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E51C98-3842-472F-98C9-AEF6A218EAA5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77A76A-63E0-489D-9738-302169087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42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E51C98-3842-472F-98C9-AEF6A218EAA5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77A76A-63E0-489D-9738-302169087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44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E51C98-3842-472F-98C9-AEF6A218EAA5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77A76A-63E0-489D-9738-302169087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04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E51C98-3842-472F-98C9-AEF6A218EAA5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77A76A-63E0-489D-9738-302169087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7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E51C98-3842-472F-98C9-AEF6A218EAA5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77A76A-63E0-489D-9738-302169087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E51C98-3842-472F-98C9-AEF6A218EAA5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77A76A-63E0-489D-9738-302169087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73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E51C98-3842-472F-98C9-AEF6A218EAA5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77A76A-63E0-489D-9738-302169087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601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E51C98-3842-472F-98C9-AEF6A218EAA5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77A76A-63E0-489D-9738-302169087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1973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E51C98-3842-472F-98C9-AEF6A218EAA5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77A76A-63E0-489D-9738-302169087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453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E51C98-3842-472F-98C9-AEF6A218EAA5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77A76A-63E0-489D-9738-302169087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37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E51C98-3842-472F-98C9-AEF6A218EAA5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77A76A-63E0-489D-9738-302169087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042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E51C98-3842-472F-98C9-AEF6A218EAA5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77A76A-63E0-489D-9738-302169087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427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E51C98-3842-472F-98C9-AEF6A218EAA5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77A76A-63E0-489D-9738-302169087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51C98-3842-472F-98C9-AEF6A218EAA5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7A76A-63E0-489D-9738-3021690871C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51C98-3842-472F-98C9-AEF6A218EAA5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7A76A-63E0-489D-9738-3021690871C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51C98-3842-472F-98C9-AEF6A218EAA5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7A76A-63E0-489D-9738-3021690871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51C98-3842-472F-98C9-AEF6A218EAA5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7A76A-63E0-489D-9738-3021690871C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51C98-3842-472F-98C9-AEF6A218EAA5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7A76A-63E0-489D-9738-3021690871C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51C98-3842-472F-98C9-AEF6A218EAA5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7A76A-63E0-489D-9738-302169087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FE51C98-3842-472F-98C9-AEF6A218EAA5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7A76A-63E0-489D-9738-3021690871C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E51C98-3842-472F-98C9-AEF6A218EAA5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77A76A-63E0-489D-9738-3021690871C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E51C98-3842-472F-98C9-AEF6A218EAA5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77A76A-63E0-489D-9738-302169087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73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51C98-3842-472F-98C9-AEF6A218EAA5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7A76A-63E0-489D-9738-302169087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E51C98-3842-472F-98C9-AEF6A218EAA5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7A76A-63E0-489D-9738-302169087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E51C98-3842-472F-98C9-AEF6A218EAA5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77A76A-63E0-489D-9738-302169087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E51C98-3842-472F-98C9-AEF6A218EAA5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77A76A-63E0-489D-9738-302169087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73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E51C98-3842-472F-98C9-AEF6A218EAA5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77A76A-63E0-489D-9738-302169087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60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E51C98-3842-472F-98C9-AEF6A218EAA5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77A76A-63E0-489D-9738-302169087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197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E51C98-3842-472F-98C9-AEF6A218EAA5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77A76A-63E0-489D-9738-302169087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45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E51C98-3842-472F-98C9-AEF6A218EAA5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77A76A-63E0-489D-9738-302169087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37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549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1549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FE51C98-3842-472F-98C9-AEF6A218EAA5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C77A76A-63E0-489D-9738-3021690871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ufGelg3w6U" TargetMode="Externa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83819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Independence of South Sudan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0044"/>
            <a:ext cx="7772400" cy="2332955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SS7CG2.a</a:t>
            </a:r>
            <a:r>
              <a:rPr lang="en-US" b="1" dirty="0" smtClean="0"/>
              <a:t> - Explain how political, economic, and social conflicts resulted in the independence of South Sudan</a:t>
            </a:r>
            <a:r>
              <a:rPr lang="en-US" b="1" dirty="0" smtClean="0"/>
              <a:t>.</a:t>
            </a:r>
          </a:p>
          <a:p>
            <a:r>
              <a:rPr lang="en-US" b="1" u="sng" dirty="0" smtClean="0"/>
              <a:t>Bell-Ringer</a:t>
            </a:r>
            <a:r>
              <a:rPr lang="en-US" b="1" dirty="0" smtClean="0"/>
              <a:t> – What sort of issues can cause a country to want to split up?</a:t>
            </a:r>
          </a:p>
          <a:p>
            <a:r>
              <a:rPr lang="en-US" b="1" u="sng" dirty="0" smtClean="0"/>
              <a:t>Reminder</a:t>
            </a:r>
            <a:r>
              <a:rPr lang="en-US" b="1" dirty="0" smtClean="0"/>
              <a:t> – Quiz tomorrow! And if you finished yesterday’s class work, hand it in!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962" y="238126"/>
            <a:ext cx="3028950" cy="1514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38126"/>
            <a:ext cx="2415008" cy="1485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61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0" y="1817229"/>
            <a:ext cx="5943600" cy="395519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This Map </a:t>
            </a:r>
            <a:r>
              <a:rPr lang="en-US" dirty="0"/>
              <a:t>S</a:t>
            </a:r>
            <a:r>
              <a:rPr lang="en-US" dirty="0" smtClean="0"/>
              <a:t>howing?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71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Where </a:t>
            </a:r>
            <a:r>
              <a:rPr lang="en-US" dirty="0" smtClean="0"/>
              <a:t>is Sudan/South Sudan???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0"/>
            <a:ext cx="6636151" cy="4983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568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Write down in your notebook what issues South Sudan has had in the past and their hopes for the future:</a:t>
            </a:r>
          </a:p>
          <a:p>
            <a:pPr lvl="1"/>
            <a:r>
              <a:rPr lang="en-US" b="1" dirty="0" smtClean="0">
                <a:hlinkClick r:id="rId2"/>
              </a:rPr>
              <a:t>https://www.youtube.com/watch?v=jufGelg3w6U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(stop at 3:45)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09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I will read the article out loud. Make sure you are following along.</a:t>
            </a:r>
          </a:p>
          <a:p>
            <a:r>
              <a:rPr lang="en-US" b="1" dirty="0" smtClean="0"/>
              <a:t>We will work on the 5 W’s and How together.</a:t>
            </a:r>
          </a:p>
          <a:p>
            <a:r>
              <a:rPr lang="en-US" b="1" dirty="0" smtClean="0"/>
              <a:t>Then you have 17 questions that you must answer in </a:t>
            </a:r>
            <a:r>
              <a:rPr lang="en-US" b="1" u="sng" dirty="0" smtClean="0"/>
              <a:t>complete sentences</a:t>
            </a:r>
            <a:r>
              <a:rPr lang="en-US" b="1" dirty="0" smtClean="0"/>
              <a:t>. </a:t>
            </a:r>
          </a:p>
          <a:p>
            <a:pPr lvl="1"/>
            <a:r>
              <a:rPr lang="en-US" b="1" dirty="0" smtClean="0"/>
              <a:t>Suggestion – Underline the sections in the article where you find the answer to the question.</a:t>
            </a:r>
          </a:p>
          <a:p>
            <a:pPr lvl="1"/>
            <a:r>
              <a:rPr lang="en-US" b="1" dirty="0" smtClean="0"/>
              <a:t>You may work with one other person quietly; however, if the volume is too high OR not enough work is being completed, the class will have to go back to their assigned seats and work by themselves.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15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Economic issues that led to independence?</a:t>
            </a:r>
          </a:p>
          <a:p>
            <a:endParaRPr lang="en-US" b="1" dirty="0"/>
          </a:p>
          <a:p>
            <a:r>
              <a:rPr lang="en-US" b="1" dirty="0" smtClean="0"/>
              <a:t>Political issues that led to independence?</a:t>
            </a:r>
          </a:p>
          <a:p>
            <a:endParaRPr lang="en-US" b="1" dirty="0"/>
          </a:p>
          <a:p>
            <a:r>
              <a:rPr lang="en-US" b="1" dirty="0" smtClean="0"/>
              <a:t>Social issues that led to independence?</a:t>
            </a:r>
          </a:p>
          <a:p>
            <a:endParaRPr lang="en-US" b="1" dirty="0"/>
          </a:p>
          <a:p>
            <a:r>
              <a:rPr lang="en-US" b="1" dirty="0" smtClean="0"/>
              <a:t>Who is to blame for the issues that happened in Sudan? Why?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72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1512</TotalTime>
  <Words>234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Lucida Sans Unicode</vt:lpstr>
      <vt:lpstr>Verdana</vt:lpstr>
      <vt:lpstr>Wingdings 2</vt:lpstr>
      <vt:lpstr>Wingdings 3</vt:lpstr>
      <vt:lpstr>iRespondQuestionMaster</vt:lpstr>
      <vt:lpstr>iRespondGraphMaster</vt:lpstr>
      <vt:lpstr>Concourse</vt:lpstr>
      <vt:lpstr>The Independence of South Sudan</vt:lpstr>
      <vt:lpstr>What is This Map Showing?</vt:lpstr>
      <vt:lpstr>So Where is Sudan/South Sudan???</vt:lpstr>
      <vt:lpstr>Opening (stop at 3:45)</vt:lpstr>
      <vt:lpstr>Work Session</vt:lpstr>
      <vt:lpstr>Closing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Independence of South Sudan</dc:title>
  <dc:creator>Terence Burger</dc:creator>
  <cp:lastModifiedBy>Terence Burger</cp:lastModifiedBy>
  <cp:revision>7</cp:revision>
  <dcterms:created xsi:type="dcterms:W3CDTF">2015-02-17T00:45:57Z</dcterms:created>
  <dcterms:modified xsi:type="dcterms:W3CDTF">2016-02-11T13:46:02Z</dcterms:modified>
</cp:coreProperties>
</file>